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8"/>
  </p:notesMasterIdLst>
  <p:handoutMasterIdLst>
    <p:handoutMasterId r:id="rId29"/>
  </p:handoutMasterIdLst>
  <p:sldIdLst>
    <p:sldId id="603" r:id="rId3"/>
    <p:sldId id="574" r:id="rId4"/>
    <p:sldId id="609" r:id="rId5"/>
    <p:sldId id="604" r:id="rId6"/>
    <p:sldId id="605" r:id="rId7"/>
    <p:sldId id="606" r:id="rId8"/>
    <p:sldId id="645" r:id="rId9"/>
    <p:sldId id="607" r:id="rId10"/>
    <p:sldId id="608" r:id="rId11"/>
    <p:sldId id="521" r:id="rId12"/>
    <p:sldId id="646" r:id="rId13"/>
    <p:sldId id="647" r:id="rId14"/>
    <p:sldId id="648" r:id="rId15"/>
    <p:sldId id="649" r:id="rId16"/>
    <p:sldId id="650" r:id="rId17"/>
    <p:sldId id="651" r:id="rId18"/>
    <p:sldId id="652" r:id="rId19"/>
    <p:sldId id="653" r:id="rId20"/>
    <p:sldId id="654" r:id="rId21"/>
    <p:sldId id="655" r:id="rId22"/>
    <p:sldId id="656" r:id="rId23"/>
    <p:sldId id="663" r:id="rId24"/>
    <p:sldId id="664" r:id="rId25"/>
    <p:sldId id="658" r:id="rId26"/>
    <p:sldId id="659" r:id="rId2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11" autoAdjust="0"/>
    <p:restoredTop sz="76286" autoAdjust="0"/>
  </p:normalViewPr>
  <p:slideViewPr>
    <p:cSldViewPr>
      <p:cViewPr varScale="1">
        <p:scale>
          <a:sx n="104" d="100"/>
          <a:sy n="104" d="100"/>
        </p:scale>
        <p:origin x="90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oussif, Zina" userId="97f04f14-cb6e-4f2c-9186-c96b89a86eb4" providerId="ADAL" clId="{87D5F80C-4428-479B-999A-37F8031734F1}"/>
    <pc:docChg chg="undo custSel addSld delSld modSld">
      <pc:chgData name="Alyoussif, Zina" userId="97f04f14-cb6e-4f2c-9186-c96b89a86eb4" providerId="ADAL" clId="{87D5F80C-4428-479B-999A-37F8031734F1}" dt="2022-11-16T17:08:53.970" v="1137" actId="47"/>
      <pc:docMkLst>
        <pc:docMk/>
      </pc:docMkLst>
      <pc:sldChg chg="modSp mod">
        <pc:chgData name="Alyoussif, Zina" userId="97f04f14-cb6e-4f2c-9186-c96b89a86eb4" providerId="ADAL" clId="{87D5F80C-4428-479B-999A-37F8031734F1}" dt="2022-11-14T19:54:10.228" v="186" actId="1076"/>
        <pc:sldMkLst>
          <pc:docMk/>
          <pc:sldMk cId="4100660527" sldId="521"/>
        </pc:sldMkLst>
        <pc:spChg chg="mod">
          <ac:chgData name="Alyoussif, Zina" userId="97f04f14-cb6e-4f2c-9186-c96b89a86eb4" providerId="ADAL" clId="{87D5F80C-4428-479B-999A-37F8031734F1}" dt="2022-11-14T19:32:23.413" v="89" actId="20577"/>
          <ac:spMkLst>
            <pc:docMk/>
            <pc:sldMk cId="4100660527" sldId="521"/>
            <ac:spMk id="2" creationId="{00000000-0000-0000-0000-000000000000}"/>
          </ac:spMkLst>
        </pc:spChg>
        <pc:spChg chg="mod">
          <ac:chgData name="Alyoussif, Zina" userId="97f04f14-cb6e-4f2c-9186-c96b89a86eb4" providerId="ADAL" clId="{87D5F80C-4428-479B-999A-37F8031734F1}" dt="2022-11-14T19:54:10.228" v="186" actId="1076"/>
          <ac:spMkLst>
            <pc:docMk/>
            <pc:sldMk cId="4100660527" sldId="521"/>
            <ac:spMk id="3" creationId="{00000000-0000-0000-0000-000000000000}"/>
          </ac:spMkLst>
        </pc:spChg>
        <pc:graphicFrameChg chg="modGraphic">
          <ac:chgData name="Alyoussif, Zina" userId="97f04f14-cb6e-4f2c-9186-c96b89a86eb4" providerId="ADAL" clId="{87D5F80C-4428-479B-999A-37F8031734F1}" dt="2022-11-14T19:50:15.502" v="128" actId="20577"/>
          <ac:graphicFrameMkLst>
            <pc:docMk/>
            <pc:sldMk cId="4100660527" sldId="521"/>
            <ac:graphicFrameMk id="4" creationId="{00000000-0000-0000-0000-000000000000}"/>
          </ac:graphicFrameMkLst>
        </pc:graphicFrameChg>
      </pc:sldChg>
      <pc:sldChg chg="modSp mod">
        <pc:chgData name="Alyoussif, Zina" userId="97f04f14-cb6e-4f2c-9186-c96b89a86eb4" providerId="ADAL" clId="{87D5F80C-4428-479B-999A-37F8031734F1}" dt="2022-11-14T19:00:05.652" v="8" actId="20577"/>
        <pc:sldMkLst>
          <pc:docMk/>
          <pc:sldMk cId="3948515747" sldId="574"/>
        </pc:sldMkLst>
        <pc:spChg chg="mod">
          <ac:chgData name="Alyoussif, Zina" userId="97f04f14-cb6e-4f2c-9186-c96b89a86eb4" providerId="ADAL" clId="{87D5F80C-4428-479B-999A-37F8031734F1}" dt="2022-11-14T19:00:01.092" v="6" actId="20577"/>
          <ac:spMkLst>
            <pc:docMk/>
            <pc:sldMk cId="3948515747" sldId="574"/>
            <ac:spMk id="4" creationId="{00000000-0000-0000-0000-000000000000}"/>
          </ac:spMkLst>
        </pc:spChg>
        <pc:spChg chg="mod">
          <ac:chgData name="Alyoussif, Zina" userId="97f04f14-cb6e-4f2c-9186-c96b89a86eb4" providerId="ADAL" clId="{87D5F80C-4428-479B-999A-37F8031734F1}" dt="2022-11-14T19:00:05.652" v="8" actId="20577"/>
          <ac:spMkLst>
            <pc:docMk/>
            <pc:sldMk cId="3948515747" sldId="574"/>
            <ac:spMk id="9" creationId="{00000000-0000-0000-0000-000000000000}"/>
          </ac:spMkLst>
        </pc:spChg>
      </pc:sldChg>
      <pc:sldChg chg="del">
        <pc:chgData name="Alyoussif, Zina" userId="97f04f14-cb6e-4f2c-9186-c96b89a86eb4" providerId="ADAL" clId="{87D5F80C-4428-479B-999A-37F8031734F1}" dt="2022-11-16T17:08:53.970" v="1137" actId="47"/>
        <pc:sldMkLst>
          <pc:docMk/>
          <pc:sldMk cId="3353782310" sldId="601"/>
        </pc:sldMkLst>
      </pc:sldChg>
      <pc:sldChg chg="modSp mod">
        <pc:chgData name="Alyoussif, Zina" userId="97f04f14-cb6e-4f2c-9186-c96b89a86eb4" providerId="ADAL" clId="{87D5F80C-4428-479B-999A-37F8031734F1}" dt="2022-11-14T19:07:15.376" v="74" actId="1076"/>
        <pc:sldMkLst>
          <pc:docMk/>
          <pc:sldMk cId="370224232" sldId="605"/>
        </pc:sldMkLst>
        <pc:picChg chg="mod">
          <ac:chgData name="Alyoussif, Zina" userId="97f04f14-cb6e-4f2c-9186-c96b89a86eb4" providerId="ADAL" clId="{87D5F80C-4428-479B-999A-37F8031734F1}" dt="2022-11-14T19:07:15.376" v="74" actId="1076"/>
          <ac:picMkLst>
            <pc:docMk/>
            <pc:sldMk cId="370224232" sldId="605"/>
            <ac:picMk id="4" creationId="{00000000-0000-0000-0000-000000000000}"/>
          </ac:picMkLst>
        </pc:picChg>
      </pc:sldChg>
      <pc:sldChg chg="modSp mod">
        <pc:chgData name="Alyoussif, Zina" userId="97f04f14-cb6e-4f2c-9186-c96b89a86eb4" providerId="ADAL" clId="{87D5F80C-4428-479B-999A-37F8031734F1}" dt="2022-11-14T19:05:47.859" v="64"/>
        <pc:sldMkLst>
          <pc:docMk/>
          <pc:sldMk cId="4127549977" sldId="609"/>
        </pc:sldMkLst>
        <pc:graphicFrameChg chg="mod modGraphic">
          <ac:chgData name="Alyoussif, Zina" userId="97f04f14-cb6e-4f2c-9186-c96b89a86eb4" providerId="ADAL" clId="{87D5F80C-4428-479B-999A-37F8031734F1}" dt="2022-11-14T19:05:47.859" v="64"/>
          <ac:graphicFrameMkLst>
            <pc:docMk/>
            <pc:sldMk cId="4127549977" sldId="609"/>
            <ac:graphicFrameMk id="5" creationId="{00000000-0000-0000-0000-000000000000}"/>
          </ac:graphicFrameMkLst>
        </pc:graphicFrameChg>
      </pc:sldChg>
      <pc:sldChg chg="del">
        <pc:chgData name="Alyoussif, Zina" userId="97f04f14-cb6e-4f2c-9186-c96b89a86eb4" providerId="ADAL" clId="{87D5F80C-4428-479B-999A-37F8031734F1}" dt="2022-11-14T19:08:24.491" v="82" actId="47"/>
        <pc:sldMkLst>
          <pc:docMk/>
          <pc:sldMk cId="2332050974" sldId="646"/>
        </pc:sldMkLst>
      </pc:sldChg>
      <pc:sldChg chg="modSp add mod">
        <pc:chgData name="Alyoussif, Zina" userId="97f04f14-cb6e-4f2c-9186-c96b89a86eb4" providerId="ADAL" clId="{87D5F80C-4428-479B-999A-37F8031734F1}" dt="2022-11-14T19:54:05.397" v="185" actId="1076"/>
        <pc:sldMkLst>
          <pc:docMk/>
          <pc:sldMk cId="4054656448" sldId="646"/>
        </pc:sldMkLst>
        <pc:spChg chg="mod">
          <ac:chgData name="Alyoussif, Zina" userId="97f04f14-cb6e-4f2c-9186-c96b89a86eb4" providerId="ADAL" clId="{87D5F80C-4428-479B-999A-37F8031734F1}" dt="2022-11-14T19:51:14.384" v="138" actId="20577"/>
          <ac:spMkLst>
            <pc:docMk/>
            <pc:sldMk cId="4054656448" sldId="646"/>
            <ac:spMk id="2" creationId="{00000000-0000-0000-0000-000000000000}"/>
          </ac:spMkLst>
        </pc:spChg>
        <pc:spChg chg="mod">
          <ac:chgData name="Alyoussif, Zina" userId="97f04f14-cb6e-4f2c-9186-c96b89a86eb4" providerId="ADAL" clId="{87D5F80C-4428-479B-999A-37F8031734F1}" dt="2022-11-14T19:54:05.397" v="185" actId="1076"/>
          <ac:spMkLst>
            <pc:docMk/>
            <pc:sldMk cId="4054656448" sldId="646"/>
            <ac:spMk id="3" creationId="{00000000-0000-0000-0000-000000000000}"/>
          </ac:spMkLst>
        </pc:spChg>
        <pc:graphicFrameChg chg="modGraphic">
          <ac:chgData name="Alyoussif, Zina" userId="97f04f14-cb6e-4f2c-9186-c96b89a86eb4" providerId="ADAL" clId="{87D5F80C-4428-479B-999A-37F8031734F1}" dt="2022-11-14T19:50:26.672" v="133" actId="20577"/>
          <ac:graphicFrameMkLst>
            <pc:docMk/>
            <pc:sldMk cId="4054656448" sldId="646"/>
            <ac:graphicFrameMk id="4" creationId="{00000000-0000-0000-0000-000000000000}"/>
          </ac:graphicFrameMkLst>
        </pc:graphicFrameChg>
      </pc:sldChg>
      <pc:sldChg chg="del">
        <pc:chgData name="Alyoussif, Zina" userId="97f04f14-cb6e-4f2c-9186-c96b89a86eb4" providerId="ADAL" clId="{87D5F80C-4428-479B-999A-37F8031734F1}" dt="2022-11-14T19:08:24.491" v="82" actId="47"/>
        <pc:sldMkLst>
          <pc:docMk/>
          <pc:sldMk cId="1049187681" sldId="647"/>
        </pc:sldMkLst>
      </pc:sldChg>
      <pc:sldChg chg="modSp add mod">
        <pc:chgData name="Alyoussif, Zina" userId="97f04f14-cb6e-4f2c-9186-c96b89a86eb4" providerId="ADAL" clId="{87D5F80C-4428-479B-999A-37F8031734F1}" dt="2022-11-14T19:53:59.429" v="183" actId="1076"/>
        <pc:sldMkLst>
          <pc:docMk/>
          <pc:sldMk cId="3274981841" sldId="647"/>
        </pc:sldMkLst>
        <pc:spChg chg="mod">
          <ac:chgData name="Alyoussif, Zina" userId="97f04f14-cb6e-4f2c-9186-c96b89a86eb4" providerId="ADAL" clId="{87D5F80C-4428-479B-999A-37F8031734F1}" dt="2022-11-14T19:52:42.191" v="155" actId="20577"/>
          <ac:spMkLst>
            <pc:docMk/>
            <pc:sldMk cId="3274981841" sldId="647"/>
            <ac:spMk id="2" creationId="{00000000-0000-0000-0000-000000000000}"/>
          </ac:spMkLst>
        </pc:spChg>
        <pc:spChg chg="mod">
          <ac:chgData name="Alyoussif, Zina" userId="97f04f14-cb6e-4f2c-9186-c96b89a86eb4" providerId="ADAL" clId="{87D5F80C-4428-479B-999A-37F8031734F1}" dt="2022-11-14T19:53:59.429" v="183" actId="1076"/>
          <ac:spMkLst>
            <pc:docMk/>
            <pc:sldMk cId="3274981841" sldId="647"/>
            <ac:spMk id="3" creationId="{00000000-0000-0000-0000-000000000000}"/>
          </ac:spMkLst>
        </pc:spChg>
        <pc:graphicFrameChg chg="modGraphic">
          <ac:chgData name="Alyoussif, Zina" userId="97f04f14-cb6e-4f2c-9186-c96b89a86eb4" providerId="ADAL" clId="{87D5F80C-4428-479B-999A-37F8031734F1}" dt="2022-11-14T19:53:22.831" v="168" actId="20577"/>
          <ac:graphicFrameMkLst>
            <pc:docMk/>
            <pc:sldMk cId="3274981841" sldId="647"/>
            <ac:graphicFrameMk id="4" creationId="{00000000-0000-0000-0000-000000000000}"/>
          </ac:graphicFrameMkLst>
        </pc:graphicFrameChg>
      </pc:sldChg>
      <pc:sldChg chg="modSp add mod">
        <pc:chgData name="Alyoussif, Zina" userId="97f04f14-cb6e-4f2c-9186-c96b89a86eb4" providerId="ADAL" clId="{87D5F80C-4428-479B-999A-37F8031734F1}" dt="2022-11-14T19:55:55.240" v="208" actId="1076"/>
        <pc:sldMkLst>
          <pc:docMk/>
          <pc:sldMk cId="1378963106" sldId="648"/>
        </pc:sldMkLst>
        <pc:spChg chg="mod">
          <ac:chgData name="Alyoussif, Zina" userId="97f04f14-cb6e-4f2c-9186-c96b89a86eb4" providerId="ADAL" clId="{87D5F80C-4428-479B-999A-37F8031734F1}" dt="2022-11-14T19:54:46.830" v="193" actId="20577"/>
          <ac:spMkLst>
            <pc:docMk/>
            <pc:sldMk cId="1378963106" sldId="648"/>
            <ac:spMk id="2" creationId="{00000000-0000-0000-0000-000000000000}"/>
          </ac:spMkLst>
        </pc:spChg>
        <pc:spChg chg="mod">
          <ac:chgData name="Alyoussif, Zina" userId="97f04f14-cb6e-4f2c-9186-c96b89a86eb4" providerId="ADAL" clId="{87D5F80C-4428-479B-999A-37F8031734F1}" dt="2022-11-14T19:55:55.240" v="208" actId="1076"/>
          <ac:spMkLst>
            <pc:docMk/>
            <pc:sldMk cId="1378963106" sldId="648"/>
            <ac:spMk id="3" creationId="{00000000-0000-0000-0000-000000000000}"/>
          </ac:spMkLst>
        </pc:spChg>
        <pc:graphicFrameChg chg="modGraphic">
          <ac:chgData name="Alyoussif, Zina" userId="97f04f14-cb6e-4f2c-9186-c96b89a86eb4" providerId="ADAL" clId="{87D5F80C-4428-479B-999A-37F8031734F1}" dt="2022-11-14T19:54:52.654" v="198" actId="20577"/>
          <ac:graphicFrameMkLst>
            <pc:docMk/>
            <pc:sldMk cId="1378963106" sldId="648"/>
            <ac:graphicFrameMk id="4" creationId="{00000000-0000-0000-0000-000000000000}"/>
          </ac:graphicFrameMkLst>
        </pc:graphicFrameChg>
      </pc:sldChg>
      <pc:sldChg chg="del">
        <pc:chgData name="Alyoussif, Zina" userId="97f04f14-cb6e-4f2c-9186-c96b89a86eb4" providerId="ADAL" clId="{87D5F80C-4428-479B-999A-37F8031734F1}" dt="2022-11-14T19:08:24.491" v="82" actId="47"/>
        <pc:sldMkLst>
          <pc:docMk/>
          <pc:sldMk cId="2322104658" sldId="648"/>
        </pc:sldMkLst>
      </pc:sldChg>
      <pc:sldChg chg="modSp add mod">
        <pc:chgData name="Alyoussif, Zina" userId="97f04f14-cb6e-4f2c-9186-c96b89a86eb4" providerId="ADAL" clId="{87D5F80C-4428-479B-999A-37F8031734F1}" dt="2022-11-14T19:58:11.295" v="232" actId="20577"/>
        <pc:sldMkLst>
          <pc:docMk/>
          <pc:sldMk cId="647108310" sldId="649"/>
        </pc:sldMkLst>
        <pc:spChg chg="mod">
          <ac:chgData name="Alyoussif, Zina" userId="97f04f14-cb6e-4f2c-9186-c96b89a86eb4" providerId="ADAL" clId="{87D5F80C-4428-479B-999A-37F8031734F1}" dt="2022-11-14T19:56:48.461" v="217" actId="179"/>
          <ac:spMkLst>
            <pc:docMk/>
            <pc:sldMk cId="647108310" sldId="649"/>
            <ac:spMk id="2" creationId="{00000000-0000-0000-0000-000000000000}"/>
          </ac:spMkLst>
        </pc:spChg>
        <pc:spChg chg="mod">
          <ac:chgData name="Alyoussif, Zina" userId="97f04f14-cb6e-4f2c-9186-c96b89a86eb4" providerId="ADAL" clId="{87D5F80C-4428-479B-999A-37F8031734F1}" dt="2022-11-14T19:58:11.295" v="232" actId="20577"/>
          <ac:spMkLst>
            <pc:docMk/>
            <pc:sldMk cId="647108310" sldId="649"/>
            <ac:spMk id="3" creationId="{00000000-0000-0000-0000-000000000000}"/>
          </ac:spMkLst>
        </pc:spChg>
        <pc:graphicFrameChg chg="modGraphic">
          <ac:chgData name="Alyoussif, Zina" userId="97f04f14-cb6e-4f2c-9186-c96b89a86eb4" providerId="ADAL" clId="{87D5F80C-4428-479B-999A-37F8031734F1}" dt="2022-11-14T19:56:55.472" v="222" actId="20577"/>
          <ac:graphicFrameMkLst>
            <pc:docMk/>
            <pc:sldMk cId="647108310" sldId="649"/>
            <ac:graphicFrameMk id="4" creationId="{00000000-0000-0000-0000-000000000000}"/>
          </ac:graphicFrameMkLst>
        </pc:graphicFrameChg>
      </pc:sldChg>
      <pc:sldChg chg="del">
        <pc:chgData name="Alyoussif, Zina" userId="97f04f14-cb6e-4f2c-9186-c96b89a86eb4" providerId="ADAL" clId="{87D5F80C-4428-479B-999A-37F8031734F1}" dt="2022-11-14T19:08:24.491" v="82" actId="47"/>
        <pc:sldMkLst>
          <pc:docMk/>
          <pc:sldMk cId="3225025933" sldId="649"/>
        </pc:sldMkLst>
      </pc:sldChg>
      <pc:sldChg chg="modSp add mod replId">
        <pc:chgData name="Alyoussif, Zina" userId="97f04f14-cb6e-4f2c-9186-c96b89a86eb4" providerId="ADAL" clId="{87D5F80C-4428-479B-999A-37F8031734F1}" dt="2022-11-14T20:03:54.429" v="328" actId="20577"/>
        <pc:sldMkLst>
          <pc:docMk/>
          <pc:sldMk cId="2335598059" sldId="650"/>
        </pc:sldMkLst>
        <pc:spChg chg="mod">
          <ac:chgData name="Alyoussif, Zina" userId="97f04f14-cb6e-4f2c-9186-c96b89a86eb4" providerId="ADAL" clId="{87D5F80C-4428-479B-999A-37F8031734F1}" dt="2022-11-14T19:58:44.221" v="239" actId="20577"/>
          <ac:spMkLst>
            <pc:docMk/>
            <pc:sldMk cId="2335598059" sldId="650"/>
            <ac:spMk id="2" creationId="{00000000-0000-0000-0000-000000000000}"/>
          </ac:spMkLst>
        </pc:spChg>
        <pc:spChg chg="mod">
          <ac:chgData name="Alyoussif, Zina" userId="97f04f14-cb6e-4f2c-9186-c96b89a86eb4" providerId="ADAL" clId="{87D5F80C-4428-479B-999A-37F8031734F1}" dt="2022-11-14T20:03:54.429" v="328" actId="20577"/>
          <ac:spMkLst>
            <pc:docMk/>
            <pc:sldMk cId="2335598059" sldId="650"/>
            <ac:spMk id="3" creationId="{00000000-0000-0000-0000-000000000000}"/>
          </ac:spMkLst>
        </pc:spChg>
        <pc:graphicFrameChg chg="modGraphic">
          <ac:chgData name="Alyoussif, Zina" userId="97f04f14-cb6e-4f2c-9186-c96b89a86eb4" providerId="ADAL" clId="{87D5F80C-4428-479B-999A-37F8031734F1}" dt="2022-11-14T19:58:51.676" v="244" actId="20577"/>
          <ac:graphicFrameMkLst>
            <pc:docMk/>
            <pc:sldMk cId="2335598059" sldId="650"/>
            <ac:graphicFrameMk id="4" creationId="{00000000-0000-0000-0000-000000000000}"/>
          </ac:graphicFrameMkLst>
        </pc:graphicFrameChg>
      </pc:sldChg>
      <pc:sldChg chg="del">
        <pc:chgData name="Alyoussif, Zina" userId="97f04f14-cb6e-4f2c-9186-c96b89a86eb4" providerId="ADAL" clId="{87D5F80C-4428-479B-999A-37F8031734F1}" dt="2022-11-14T19:08:24.491" v="82" actId="47"/>
        <pc:sldMkLst>
          <pc:docMk/>
          <pc:sldMk cId="3511069855" sldId="650"/>
        </pc:sldMkLst>
      </pc:sldChg>
      <pc:sldChg chg="del">
        <pc:chgData name="Alyoussif, Zina" userId="97f04f14-cb6e-4f2c-9186-c96b89a86eb4" providerId="ADAL" clId="{87D5F80C-4428-479B-999A-37F8031734F1}" dt="2022-11-14T19:08:24.491" v="82" actId="47"/>
        <pc:sldMkLst>
          <pc:docMk/>
          <pc:sldMk cId="2478809215" sldId="651"/>
        </pc:sldMkLst>
      </pc:sldChg>
      <pc:sldChg chg="modSp add mod replId">
        <pc:chgData name="Alyoussif, Zina" userId="97f04f14-cb6e-4f2c-9186-c96b89a86eb4" providerId="ADAL" clId="{87D5F80C-4428-479B-999A-37F8031734F1}" dt="2022-11-14T20:21:38.773" v="352" actId="1076"/>
        <pc:sldMkLst>
          <pc:docMk/>
          <pc:sldMk cId="2578920422" sldId="651"/>
        </pc:sldMkLst>
        <pc:spChg chg="mod">
          <ac:chgData name="Alyoussif, Zina" userId="97f04f14-cb6e-4f2c-9186-c96b89a86eb4" providerId="ADAL" clId="{87D5F80C-4428-479B-999A-37F8031734F1}" dt="2022-11-14T20:07:44.332" v="335" actId="20577"/>
          <ac:spMkLst>
            <pc:docMk/>
            <pc:sldMk cId="2578920422" sldId="651"/>
            <ac:spMk id="2" creationId="{00000000-0000-0000-0000-000000000000}"/>
          </ac:spMkLst>
        </pc:spChg>
        <pc:spChg chg="mod">
          <ac:chgData name="Alyoussif, Zina" userId="97f04f14-cb6e-4f2c-9186-c96b89a86eb4" providerId="ADAL" clId="{87D5F80C-4428-479B-999A-37F8031734F1}" dt="2022-11-14T20:21:38.773" v="352" actId="1076"/>
          <ac:spMkLst>
            <pc:docMk/>
            <pc:sldMk cId="2578920422" sldId="651"/>
            <ac:spMk id="3" creationId="{00000000-0000-0000-0000-000000000000}"/>
          </ac:spMkLst>
        </pc:spChg>
        <pc:graphicFrameChg chg="modGraphic">
          <ac:chgData name="Alyoussif, Zina" userId="97f04f14-cb6e-4f2c-9186-c96b89a86eb4" providerId="ADAL" clId="{87D5F80C-4428-479B-999A-37F8031734F1}" dt="2022-11-14T20:20:09.358" v="340" actId="20577"/>
          <ac:graphicFrameMkLst>
            <pc:docMk/>
            <pc:sldMk cId="2578920422" sldId="651"/>
            <ac:graphicFrameMk id="4" creationId="{00000000-0000-0000-0000-000000000000}"/>
          </ac:graphicFrameMkLst>
        </pc:graphicFrameChg>
      </pc:sldChg>
      <pc:sldChg chg="modSp add mod">
        <pc:chgData name="Alyoussif, Zina" userId="97f04f14-cb6e-4f2c-9186-c96b89a86eb4" providerId="ADAL" clId="{87D5F80C-4428-479B-999A-37F8031734F1}" dt="2022-11-14T20:23:44.854" v="372" actId="1076"/>
        <pc:sldMkLst>
          <pc:docMk/>
          <pc:sldMk cId="428068272" sldId="652"/>
        </pc:sldMkLst>
        <pc:spChg chg="mod">
          <ac:chgData name="Alyoussif, Zina" userId="97f04f14-cb6e-4f2c-9186-c96b89a86eb4" providerId="ADAL" clId="{87D5F80C-4428-479B-999A-37F8031734F1}" dt="2022-11-14T20:22:34.521" v="364" actId="20577"/>
          <ac:spMkLst>
            <pc:docMk/>
            <pc:sldMk cId="428068272" sldId="652"/>
            <ac:spMk id="2" creationId="{00000000-0000-0000-0000-000000000000}"/>
          </ac:spMkLst>
        </pc:spChg>
        <pc:spChg chg="mod">
          <ac:chgData name="Alyoussif, Zina" userId="97f04f14-cb6e-4f2c-9186-c96b89a86eb4" providerId="ADAL" clId="{87D5F80C-4428-479B-999A-37F8031734F1}" dt="2022-11-14T20:23:44.854" v="372" actId="1076"/>
          <ac:spMkLst>
            <pc:docMk/>
            <pc:sldMk cId="428068272" sldId="652"/>
            <ac:spMk id="3" creationId="{00000000-0000-0000-0000-000000000000}"/>
          </ac:spMkLst>
        </pc:spChg>
        <pc:graphicFrameChg chg="modGraphic">
          <ac:chgData name="Alyoussif, Zina" userId="97f04f14-cb6e-4f2c-9186-c96b89a86eb4" providerId="ADAL" clId="{87D5F80C-4428-479B-999A-37F8031734F1}" dt="2022-11-14T20:22:10.042" v="361" actId="20577"/>
          <ac:graphicFrameMkLst>
            <pc:docMk/>
            <pc:sldMk cId="428068272" sldId="652"/>
            <ac:graphicFrameMk id="4" creationId="{00000000-0000-0000-0000-000000000000}"/>
          </ac:graphicFrameMkLst>
        </pc:graphicFrameChg>
      </pc:sldChg>
      <pc:sldChg chg="del">
        <pc:chgData name="Alyoussif, Zina" userId="97f04f14-cb6e-4f2c-9186-c96b89a86eb4" providerId="ADAL" clId="{87D5F80C-4428-479B-999A-37F8031734F1}" dt="2022-11-14T19:08:24.491" v="82" actId="47"/>
        <pc:sldMkLst>
          <pc:docMk/>
          <pc:sldMk cId="1802472694" sldId="652"/>
        </pc:sldMkLst>
      </pc:sldChg>
      <pc:sldChg chg="modSp add mod replId">
        <pc:chgData name="Alyoussif, Zina" userId="97f04f14-cb6e-4f2c-9186-c96b89a86eb4" providerId="ADAL" clId="{87D5F80C-4428-479B-999A-37F8031734F1}" dt="2022-11-14T20:26:56.624" v="399" actId="1076"/>
        <pc:sldMkLst>
          <pc:docMk/>
          <pc:sldMk cId="1171644897" sldId="653"/>
        </pc:sldMkLst>
        <pc:spChg chg="mod">
          <ac:chgData name="Alyoussif, Zina" userId="97f04f14-cb6e-4f2c-9186-c96b89a86eb4" providerId="ADAL" clId="{87D5F80C-4428-479B-999A-37F8031734F1}" dt="2022-11-14T20:25:04.601" v="379" actId="20577"/>
          <ac:spMkLst>
            <pc:docMk/>
            <pc:sldMk cId="1171644897" sldId="653"/>
            <ac:spMk id="2" creationId="{00000000-0000-0000-0000-000000000000}"/>
          </ac:spMkLst>
        </pc:spChg>
        <pc:spChg chg="mod">
          <ac:chgData name="Alyoussif, Zina" userId="97f04f14-cb6e-4f2c-9186-c96b89a86eb4" providerId="ADAL" clId="{87D5F80C-4428-479B-999A-37F8031734F1}" dt="2022-11-14T20:26:56.624" v="399" actId="1076"/>
          <ac:spMkLst>
            <pc:docMk/>
            <pc:sldMk cId="1171644897" sldId="653"/>
            <ac:spMk id="3" creationId="{00000000-0000-0000-0000-000000000000}"/>
          </ac:spMkLst>
        </pc:spChg>
        <pc:graphicFrameChg chg="modGraphic">
          <ac:chgData name="Alyoussif, Zina" userId="97f04f14-cb6e-4f2c-9186-c96b89a86eb4" providerId="ADAL" clId="{87D5F80C-4428-479B-999A-37F8031734F1}" dt="2022-11-14T20:25:10.554" v="384" actId="20577"/>
          <ac:graphicFrameMkLst>
            <pc:docMk/>
            <pc:sldMk cId="1171644897" sldId="653"/>
            <ac:graphicFrameMk id="4" creationId="{00000000-0000-0000-0000-000000000000}"/>
          </ac:graphicFrameMkLst>
        </pc:graphicFrameChg>
      </pc:sldChg>
      <pc:sldChg chg="del">
        <pc:chgData name="Alyoussif, Zina" userId="97f04f14-cb6e-4f2c-9186-c96b89a86eb4" providerId="ADAL" clId="{87D5F80C-4428-479B-999A-37F8031734F1}" dt="2022-11-14T19:08:24.491" v="82" actId="47"/>
        <pc:sldMkLst>
          <pc:docMk/>
          <pc:sldMk cId="2370157000" sldId="653"/>
        </pc:sldMkLst>
      </pc:sldChg>
      <pc:sldChg chg="modSp add mod replId">
        <pc:chgData name="Alyoussif, Zina" userId="97f04f14-cb6e-4f2c-9186-c96b89a86eb4" providerId="ADAL" clId="{87D5F80C-4428-479B-999A-37F8031734F1}" dt="2022-11-14T20:29:29.585" v="422" actId="1076"/>
        <pc:sldMkLst>
          <pc:docMk/>
          <pc:sldMk cId="1068442656" sldId="654"/>
        </pc:sldMkLst>
        <pc:spChg chg="mod">
          <ac:chgData name="Alyoussif, Zina" userId="97f04f14-cb6e-4f2c-9186-c96b89a86eb4" providerId="ADAL" clId="{87D5F80C-4428-479B-999A-37F8031734F1}" dt="2022-11-14T20:27:52.097" v="408" actId="179"/>
          <ac:spMkLst>
            <pc:docMk/>
            <pc:sldMk cId="1068442656" sldId="654"/>
            <ac:spMk id="2" creationId="{00000000-0000-0000-0000-000000000000}"/>
          </ac:spMkLst>
        </pc:spChg>
        <pc:spChg chg="mod">
          <ac:chgData name="Alyoussif, Zina" userId="97f04f14-cb6e-4f2c-9186-c96b89a86eb4" providerId="ADAL" clId="{87D5F80C-4428-479B-999A-37F8031734F1}" dt="2022-11-14T20:29:29.585" v="422" actId="1076"/>
          <ac:spMkLst>
            <pc:docMk/>
            <pc:sldMk cId="1068442656" sldId="654"/>
            <ac:spMk id="3" creationId="{00000000-0000-0000-0000-000000000000}"/>
          </ac:spMkLst>
        </pc:spChg>
        <pc:graphicFrameChg chg="modGraphic">
          <ac:chgData name="Alyoussif, Zina" userId="97f04f14-cb6e-4f2c-9186-c96b89a86eb4" providerId="ADAL" clId="{87D5F80C-4428-479B-999A-37F8031734F1}" dt="2022-11-14T20:28:00.039" v="413" actId="20577"/>
          <ac:graphicFrameMkLst>
            <pc:docMk/>
            <pc:sldMk cId="1068442656" sldId="654"/>
            <ac:graphicFrameMk id="4" creationId="{00000000-0000-0000-0000-000000000000}"/>
          </ac:graphicFrameMkLst>
        </pc:graphicFrameChg>
      </pc:sldChg>
      <pc:sldChg chg="modSp add mod">
        <pc:chgData name="Alyoussif, Zina" userId="97f04f14-cb6e-4f2c-9186-c96b89a86eb4" providerId="ADAL" clId="{87D5F80C-4428-479B-999A-37F8031734F1}" dt="2022-11-14T20:31:40.266" v="443" actId="20577"/>
        <pc:sldMkLst>
          <pc:docMk/>
          <pc:sldMk cId="3631227461" sldId="655"/>
        </pc:sldMkLst>
        <pc:spChg chg="mod">
          <ac:chgData name="Alyoussif, Zina" userId="97f04f14-cb6e-4f2c-9186-c96b89a86eb4" providerId="ADAL" clId="{87D5F80C-4428-479B-999A-37F8031734F1}" dt="2022-11-14T20:30:19.974" v="431" actId="179"/>
          <ac:spMkLst>
            <pc:docMk/>
            <pc:sldMk cId="3631227461" sldId="655"/>
            <ac:spMk id="2" creationId="{00000000-0000-0000-0000-000000000000}"/>
          </ac:spMkLst>
        </pc:spChg>
        <pc:spChg chg="mod">
          <ac:chgData name="Alyoussif, Zina" userId="97f04f14-cb6e-4f2c-9186-c96b89a86eb4" providerId="ADAL" clId="{87D5F80C-4428-479B-999A-37F8031734F1}" dt="2022-11-14T20:31:40.266" v="443" actId="20577"/>
          <ac:spMkLst>
            <pc:docMk/>
            <pc:sldMk cId="3631227461" sldId="655"/>
            <ac:spMk id="3" creationId="{00000000-0000-0000-0000-000000000000}"/>
          </ac:spMkLst>
        </pc:spChg>
        <pc:graphicFrameChg chg="modGraphic">
          <ac:chgData name="Alyoussif, Zina" userId="97f04f14-cb6e-4f2c-9186-c96b89a86eb4" providerId="ADAL" clId="{87D5F80C-4428-479B-999A-37F8031734F1}" dt="2022-11-14T20:30:28.246" v="436" actId="20577"/>
          <ac:graphicFrameMkLst>
            <pc:docMk/>
            <pc:sldMk cId="3631227461" sldId="655"/>
            <ac:graphicFrameMk id="4" creationId="{00000000-0000-0000-0000-000000000000}"/>
          </ac:graphicFrameMkLst>
        </pc:graphicFrameChg>
      </pc:sldChg>
      <pc:sldChg chg="modSp add mod replId">
        <pc:chgData name="Alyoussif, Zina" userId="97f04f14-cb6e-4f2c-9186-c96b89a86eb4" providerId="ADAL" clId="{87D5F80C-4428-479B-999A-37F8031734F1}" dt="2022-11-15T01:35:11.603" v="729" actId="20577"/>
        <pc:sldMkLst>
          <pc:docMk/>
          <pc:sldMk cId="508562296" sldId="656"/>
        </pc:sldMkLst>
        <pc:spChg chg="mod">
          <ac:chgData name="Alyoussif, Zina" userId="97f04f14-cb6e-4f2c-9186-c96b89a86eb4" providerId="ADAL" clId="{87D5F80C-4428-479B-999A-37F8031734F1}" dt="2022-11-15T01:23:59.838" v="521" actId="1076"/>
          <ac:spMkLst>
            <pc:docMk/>
            <pc:sldMk cId="508562296" sldId="656"/>
            <ac:spMk id="2" creationId="{00000000-0000-0000-0000-000000000000}"/>
          </ac:spMkLst>
        </pc:spChg>
        <pc:spChg chg="mod">
          <ac:chgData name="Alyoussif, Zina" userId="97f04f14-cb6e-4f2c-9186-c96b89a86eb4" providerId="ADAL" clId="{87D5F80C-4428-479B-999A-37F8031734F1}" dt="2022-11-15T01:35:11.603" v="729" actId="20577"/>
          <ac:spMkLst>
            <pc:docMk/>
            <pc:sldMk cId="508562296" sldId="656"/>
            <ac:spMk id="3" creationId="{00000000-0000-0000-0000-000000000000}"/>
          </ac:spMkLst>
        </pc:spChg>
        <pc:graphicFrameChg chg="mod modGraphic">
          <ac:chgData name="Alyoussif, Zina" userId="97f04f14-cb6e-4f2c-9186-c96b89a86eb4" providerId="ADAL" clId="{87D5F80C-4428-479B-999A-37F8031734F1}" dt="2022-11-15T01:23:50.353" v="520" actId="1076"/>
          <ac:graphicFrameMkLst>
            <pc:docMk/>
            <pc:sldMk cId="508562296" sldId="656"/>
            <ac:graphicFrameMk id="4" creationId="{00000000-0000-0000-0000-000000000000}"/>
          </ac:graphicFrameMkLst>
        </pc:graphicFrameChg>
      </pc:sldChg>
      <pc:sldChg chg="modSp add del mod replId">
        <pc:chgData name="Alyoussif, Zina" userId="97f04f14-cb6e-4f2c-9186-c96b89a86eb4" providerId="ADAL" clId="{87D5F80C-4428-479B-999A-37F8031734F1}" dt="2022-11-15T01:48:56.897" v="1067" actId="47"/>
        <pc:sldMkLst>
          <pc:docMk/>
          <pc:sldMk cId="1995886672" sldId="657"/>
        </pc:sldMkLst>
        <pc:graphicFrameChg chg="modGraphic">
          <ac:chgData name="Alyoussif, Zina" userId="97f04f14-cb6e-4f2c-9186-c96b89a86eb4" providerId="ADAL" clId="{87D5F80C-4428-479B-999A-37F8031734F1}" dt="2022-11-14T20:33:10.330" v="467" actId="20577"/>
          <ac:graphicFrameMkLst>
            <pc:docMk/>
            <pc:sldMk cId="1995886672" sldId="657"/>
            <ac:graphicFrameMk id="4" creationId="{00000000-0000-0000-0000-000000000000}"/>
          </ac:graphicFrameMkLst>
        </pc:graphicFrameChg>
      </pc:sldChg>
      <pc:sldChg chg="modSp add mod">
        <pc:chgData name="Alyoussif, Zina" userId="97f04f14-cb6e-4f2c-9186-c96b89a86eb4" providerId="ADAL" clId="{87D5F80C-4428-479B-999A-37F8031734F1}" dt="2022-11-15T01:55:43.721" v="1133" actId="14100"/>
        <pc:sldMkLst>
          <pc:docMk/>
          <pc:sldMk cId="3071578687" sldId="658"/>
        </pc:sldMkLst>
        <pc:spChg chg="mod">
          <ac:chgData name="Alyoussif, Zina" userId="97f04f14-cb6e-4f2c-9186-c96b89a86eb4" providerId="ADAL" clId="{87D5F80C-4428-479B-999A-37F8031734F1}" dt="2022-11-15T01:49:41.280" v="1074" actId="20577"/>
          <ac:spMkLst>
            <pc:docMk/>
            <pc:sldMk cId="3071578687" sldId="658"/>
            <ac:spMk id="2" creationId="{00000000-0000-0000-0000-000000000000}"/>
          </ac:spMkLst>
        </pc:spChg>
        <pc:spChg chg="mod">
          <ac:chgData name="Alyoussif, Zina" userId="97f04f14-cb6e-4f2c-9186-c96b89a86eb4" providerId="ADAL" clId="{87D5F80C-4428-479B-999A-37F8031734F1}" dt="2022-11-15T01:55:43.721" v="1133" actId="14100"/>
          <ac:spMkLst>
            <pc:docMk/>
            <pc:sldMk cId="3071578687" sldId="658"/>
            <ac:spMk id="3" creationId="{00000000-0000-0000-0000-000000000000}"/>
          </ac:spMkLst>
        </pc:spChg>
        <pc:graphicFrameChg chg="mod modGraphic">
          <ac:chgData name="Alyoussif, Zina" userId="97f04f14-cb6e-4f2c-9186-c96b89a86eb4" providerId="ADAL" clId="{87D5F80C-4428-479B-999A-37F8031734F1}" dt="2022-11-15T01:54:25.710" v="1118" actId="1076"/>
          <ac:graphicFrameMkLst>
            <pc:docMk/>
            <pc:sldMk cId="3071578687" sldId="658"/>
            <ac:graphicFrameMk id="4" creationId="{00000000-0000-0000-0000-000000000000}"/>
          </ac:graphicFrameMkLst>
        </pc:graphicFrameChg>
      </pc:sldChg>
      <pc:sldChg chg="add">
        <pc:chgData name="Alyoussif, Zina" userId="97f04f14-cb6e-4f2c-9186-c96b89a86eb4" providerId="ADAL" clId="{87D5F80C-4428-479B-999A-37F8031734F1}" dt="2022-11-16T17:08:43.075" v="1135"/>
        <pc:sldMkLst>
          <pc:docMk/>
          <pc:sldMk cId="174258707" sldId="659"/>
        </pc:sldMkLst>
      </pc:sldChg>
      <pc:sldChg chg="modSp add del mod">
        <pc:chgData name="Alyoussif, Zina" userId="97f04f14-cb6e-4f2c-9186-c96b89a86eb4" providerId="ADAL" clId="{87D5F80C-4428-479B-999A-37F8031734F1}" dt="2022-11-15T01:48:56.897" v="1067" actId="47"/>
        <pc:sldMkLst>
          <pc:docMk/>
          <pc:sldMk cId="3692806346" sldId="659"/>
        </pc:sldMkLst>
        <pc:graphicFrameChg chg="modGraphic">
          <ac:chgData name="Alyoussif, Zina" userId="97f04f14-cb6e-4f2c-9186-c96b89a86eb4" providerId="ADAL" clId="{87D5F80C-4428-479B-999A-37F8031734F1}" dt="2022-11-14T20:32:59.098" v="462" actId="20577"/>
          <ac:graphicFrameMkLst>
            <pc:docMk/>
            <pc:sldMk cId="3692806346" sldId="659"/>
            <ac:graphicFrameMk id="4" creationId="{00000000-0000-0000-0000-000000000000}"/>
          </ac:graphicFrameMkLst>
        </pc:graphicFrameChg>
      </pc:sldChg>
      <pc:sldChg chg="add del">
        <pc:chgData name="Alyoussif, Zina" userId="97f04f14-cb6e-4f2c-9186-c96b89a86eb4" providerId="ADAL" clId="{87D5F80C-4428-479B-999A-37F8031734F1}" dt="2022-11-15T01:48:56.897" v="1067" actId="47"/>
        <pc:sldMkLst>
          <pc:docMk/>
          <pc:sldMk cId="3647195493" sldId="660"/>
        </pc:sldMkLst>
      </pc:sldChg>
      <pc:sldChg chg="add del">
        <pc:chgData name="Alyoussif, Zina" userId="97f04f14-cb6e-4f2c-9186-c96b89a86eb4" providerId="ADAL" clId="{87D5F80C-4428-479B-999A-37F8031734F1}" dt="2022-11-15T01:48:56.897" v="1067" actId="47"/>
        <pc:sldMkLst>
          <pc:docMk/>
          <pc:sldMk cId="1902443462" sldId="661"/>
        </pc:sldMkLst>
      </pc:sldChg>
      <pc:sldChg chg="add del">
        <pc:chgData name="Alyoussif, Zina" userId="97f04f14-cb6e-4f2c-9186-c96b89a86eb4" providerId="ADAL" clId="{87D5F80C-4428-479B-999A-37F8031734F1}" dt="2022-11-15T01:48:56.897" v="1067" actId="47"/>
        <pc:sldMkLst>
          <pc:docMk/>
          <pc:sldMk cId="3987103840" sldId="662"/>
        </pc:sldMkLst>
      </pc:sldChg>
      <pc:sldChg chg="modSp add mod">
        <pc:chgData name="Alyoussif, Zina" userId="97f04f14-cb6e-4f2c-9186-c96b89a86eb4" providerId="ADAL" clId="{87D5F80C-4428-479B-999A-37F8031734F1}" dt="2022-11-15T01:37:21.198" v="843" actId="20577"/>
        <pc:sldMkLst>
          <pc:docMk/>
          <pc:sldMk cId="929143501" sldId="663"/>
        </pc:sldMkLst>
        <pc:spChg chg="mod">
          <ac:chgData name="Alyoussif, Zina" userId="97f04f14-cb6e-4f2c-9186-c96b89a86eb4" providerId="ADAL" clId="{87D5F80C-4428-479B-999A-37F8031734F1}" dt="2022-11-15T01:37:21.198" v="843" actId="20577"/>
          <ac:spMkLst>
            <pc:docMk/>
            <pc:sldMk cId="929143501" sldId="663"/>
            <ac:spMk id="2" creationId="{00000000-0000-0000-0000-000000000000}"/>
          </ac:spMkLst>
        </pc:spChg>
        <pc:spChg chg="mod">
          <ac:chgData name="Alyoussif, Zina" userId="97f04f14-cb6e-4f2c-9186-c96b89a86eb4" providerId="ADAL" clId="{87D5F80C-4428-479B-999A-37F8031734F1}" dt="2022-11-15T01:35:54.050" v="819" actId="20577"/>
          <ac:spMkLst>
            <pc:docMk/>
            <pc:sldMk cId="929143501" sldId="663"/>
            <ac:spMk id="3" creationId="{00000000-0000-0000-0000-000000000000}"/>
          </ac:spMkLst>
        </pc:spChg>
      </pc:sldChg>
      <pc:sldChg chg="modSp add mod">
        <pc:chgData name="Alyoussif, Zina" userId="97f04f14-cb6e-4f2c-9186-c96b89a86eb4" providerId="ADAL" clId="{87D5F80C-4428-479B-999A-37F8031734F1}" dt="2022-11-15T01:49:47.822" v="1076" actId="20577"/>
        <pc:sldMkLst>
          <pc:docMk/>
          <pc:sldMk cId="3983966590" sldId="664"/>
        </pc:sldMkLst>
        <pc:spChg chg="mod">
          <ac:chgData name="Alyoussif, Zina" userId="97f04f14-cb6e-4f2c-9186-c96b89a86eb4" providerId="ADAL" clId="{87D5F80C-4428-479B-999A-37F8031734F1}" dt="2022-11-15T01:49:47.822" v="1076" actId="20577"/>
          <ac:spMkLst>
            <pc:docMk/>
            <pc:sldMk cId="3983966590" sldId="664"/>
            <ac:spMk id="2" creationId="{00000000-0000-0000-0000-000000000000}"/>
          </ac:spMkLst>
        </pc:spChg>
        <pc:spChg chg="mod">
          <ac:chgData name="Alyoussif, Zina" userId="97f04f14-cb6e-4f2c-9186-c96b89a86eb4" providerId="ADAL" clId="{87D5F80C-4428-479B-999A-37F8031734F1}" dt="2022-11-15T01:48:29.778" v="1066" actId="6549"/>
          <ac:spMkLst>
            <pc:docMk/>
            <pc:sldMk cId="3983966590" sldId="664"/>
            <ac:spMk id="3" creationId="{00000000-0000-0000-0000-000000000000}"/>
          </ac:spMkLst>
        </pc:spChg>
      </pc:sldChg>
      <pc:sldChg chg="new del">
        <pc:chgData name="Alyoussif, Zina" userId="97f04f14-cb6e-4f2c-9186-c96b89a86eb4" providerId="ADAL" clId="{87D5F80C-4428-479B-999A-37F8031734F1}" dt="2022-11-16T17:08:45.542" v="1136" actId="47"/>
        <pc:sldMkLst>
          <pc:docMk/>
          <pc:sldMk cId="1366935372" sldId="6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214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664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535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831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982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938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2768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699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242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5095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3162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0642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9421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2537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280519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guinevere.shaw@science.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guinevere.shaw@scienc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Nirmol.Podder@scienc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kramer.akli@science.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Derun.Li@scienc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Eric.Colby@scienc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mailto:ken.marken@science.doe.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ric.colby@scienc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ken.marken@scienc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helmut.marsiske@scienc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helmut.marsiske@science.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Jeremy.Love@science.doe.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hyperlink" Target="mailto:christopher.barr@nuclear.energy.gov" TargetMode="External"/><Relationship Id="rId3" Type="http://schemas.openxmlformats.org/officeDocument/2006/relationships/hyperlink" Target="mailto:David.Henderson@nuclear.energy.gov" TargetMode="External"/><Relationship Id="rId7" Type="http://schemas.openxmlformats.org/officeDocument/2006/relationships/hyperlink" Target="mailto:Dirk.Cairns-Gallimore@nuclear.energy.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mailto:Janelle.Eddins@nuclear.energy.gov" TargetMode="External"/><Relationship Id="rId5" Type="http://schemas.openxmlformats.org/officeDocument/2006/relationships/hyperlink" Target="mailto:Brian.Robinson@nuclear.energy.gov" TargetMode="External"/><Relationship Id="rId4" Type="http://schemas.openxmlformats.org/officeDocument/2006/relationships/hyperlink" Target="mailto:Kaatrin.Abbott@nuclear.energy.gov"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tansel.selekler@nuclear.energy.gov" TargetMode="External"/><Relationship Id="rId3" Type="http://schemas.openxmlformats.org/officeDocument/2006/relationships/hyperlink" Target="mailto:rebecca.onuschak@nuclear.energy.gov" TargetMode="External"/><Relationship Id="rId7" Type="http://schemas.openxmlformats.org/officeDocument/2006/relationships/hyperlink" Target="mailto:savannah.fitzwater@nuclear.energy.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mailto:Diana.Li@nuclear.energy.gov" TargetMode="External"/><Relationship Id="rId5" Type="http://schemas.openxmlformats.org/officeDocument/2006/relationships/hyperlink" Target="mailto:Melissa.Bates@nuclear.energy.gov" TargetMode="External"/><Relationship Id="rId4" Type="http://schemas.openxmlformats.org/officeDocument/2006/relationships/hyperlink" Target="mailto:Jason.Marcinkoski@nuclear.energy.gov"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daniel.nichols@nuclear.energy.gov" TargetMode="External"/><Relationship Id="rId3" Type="http://schemas.openxmlformats.org/officeDocument/2006/relationships/hyperlink" Target="mailto:william.walsh@nuclear.energy.gov" TargetMode="External"/><Relationship Id="rId7" Type="http://schemas.openxmlformats.org/officeDocument/2006/relationships/hyperlink" Target="mailto:Frank.Goldner@nuclear.energy.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mailto:Jason.Marcinkoski@nuclear.energy.gov" TargetMode="External"/><Relationship Id="rId5" Type="http://schemas.openxmlformats.org/officeDocument/2006/relationships/hyperlink" Target="mailto:Sue.Lesica@nuclear.energy.gov" TargetMode="External"/><Relationship Id="rId4" Type="http://schemas.openxmlformats.org/officeDocument/2006/relationships/hyperlink" Target="mailto:savannah.fitzwater@nuclear.energy.gov" TargetMode="External"/><Relationship Id="rId9" Type="http://schemas.openxmlformats.org/officeDocument/2006/relationships/hyperlink" Target="mailto:joanne.hanners@nuclear.energy.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Prasad.Nair@nuclear.energy.gov"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hyperlink" Target="mailto:Kimberly.Gray@nuclear.energy.gov" TargetMode="External"/><Relationship Id="rId5" Type="http://schemas.openxmlformats.org/officeDocument/2006/relationships/hyperlink" Target="mailto:james.willit@nuclear.energy.gov" TargetMode="External"/><Relationship Id="rId4" Type="http://schemas.openxmlformats.org/officeDocument/2006/relationships/hyperlink" Target="mailto:John.Orchard@nuclear.energy.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s://doetutorials.dawnbreaker.com/" TargetMode="External"/><Relationship Id="rId5" Type="http://schemas.openxmlformats.org/officeDocument/2006/relationships/hyperlink" Target="http://www.dawnbreaker.com/doephase0/" TargetMode="External"/><Relationship Id="rId4" Type="http://schemas.openxmlformats.org/officeDocument/2006/relationships/hyperlink" Target="mailto:sbir-sttr@science.do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dawnbreaker.com/doephase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2023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C56-29: ENABLING TECHNOLOGIES IN PLASMA HEATING, FUELING, AND DISTRUPTION MITIGATION</a:t>
            </a:r>
          </a:p>
        </p:txBody>
      </p:sp>
      <p:sp>
        <p:nvSpPr>
          <p:cNvPr id="3" name="Subtitle 2"/>
          <p:cNvSpPr>
            <a:spLocks noGrp="1"/>
          </p:cNvSpPr>
          <p:nvPr>
            <p:ph type="subTitle" idx="1"/>
          </p:nvPr>
        </p:nvSpPr>
        <p:spPr>
          <a:xfrm>
            <a:off x="745837" y="2590800"/>
            <a:ext cx="7924800" cy="2514600"/>
          </a:xfrm>
        </p:spPr>
        <p:txBody>
          <a:bodyPr>
            <a:normAutofit lnSpcReduction="10000"/>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Advanced Plasma Heating and Current Drive </a:t>
            </a:r>
          </a:p>
          <a:p>
            <a:pPr marL="461963" indent="-461963" algn="l">
              <a:buAutoNum type="alphaLcPeriod"/>
              <a:tabLst>
                <a:tab pos="517525" algn="l"/>
              </a:tabLst>
            </a:pPr>
            <a:r>
              <a:rPr lang="en-US" sz="1800" dirty="0">
                <a:solidFill>
                  <a:schemeClr val="tx1"/>
                </a:solidFill>
                <a:latin typeface="Arial Narrow" panose="020B0606020202030204" pitchFamily="34" charset="0"/>
              </a:rPr>
              <a:t>Advanced Vacuum Pumping Systems</a:t>
            </a:r>
          </a:p>
          <a:p>
            <a:pPr marL="461963" indent="-461963" algn="l">
              <a:buAutoNum type="alphaLcPeriod"/>
              <a:tabLst>
                <a:tab pos="517525" algn="l"/>
              </a:tabLst>
            </a:pPr>
            <a:r>
              <a:rPr lang="en-US" sz="1800" dirty="0">
                <a:solidFill>
                  <a:schemeClr val="tx1"/>
                </a:solidFill>
                <a:latin typeface="Arial Narrow" panose="020B0606020202030204" pitchFamily="34" charset="0"/>
              </a:rPr>
              <a:t>Fusion Engineering Component Modeling or Tool Development</a:t>
            </a:r>
          </a:p>
          <a:p>
            <a:pPr marL="461963" indent="-461963" algn="l">
              <a:buAutoNum type="alphaLcPeriod"/>
              <a:tabLst>
                <a:tab pos="517525" algn="l"/>
              </a:tabLst>
            </a:pPr>
            <a:r>
              <a:rPr lang="en-US" sz="1800" dirty="0">
                <a:solidFill>
                  <a:schemeClr val="tx1"/>
                </a:solidFill>
                <a:latin typeface="Arial Narrow" panose="020B0606020202030204" pitchFamily="34" charset="0"/>
              </a:rPr>
              <a:t>Remote Maintenance</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Guinevere Shaw, </a:t>
            </a:r>
            <a:r>
              <a:rPr lang="en-US" sz="1800" dirty="0">
                <a:solidFill>
                  <a:schemeClr val="tx1"/>
                </a:solidFill>
                <a:latin typeface="Arial Narrow" panose="020B0606020202030204" pitchFamily="34" charset="0"/>
                <a:hlinkClick r:id="rId3"/>
              </a:rPr>
              <a:t>guinevere.shaw@science.doe.gov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302447434"/>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C56-30: SUPERCONDUCTING MAGNETS</a:t>
            </a:r>
          </a:p>
        </p:txBody>
      </p:sp>
      <p:sp>
        <p:nvSpPr>
          <p:cNvPr id="3" name="Subtitle 2"/>
          <p:cNvSpPr>
            <a:spLocks noGrp="1"/>
          </p:cNvSpPr>
          <p:nvPr>
            <p:ph type="subTitle" idx="1"/>
          </p:nvPr>
        </p:nvSpPr>
        <p:spPr>
          <a:xfrm>
            <a:off x="685801" y="2625436"/>
            <a:ext cx="7924800" cy="2521527"/>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Superconducting Magnetic Technology</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Guinevere Shaw, </a:t>
            </a:r>
            <a:r>
              <a:rPr lang="en-US" sz="1800" dirty="0">
                <a:solidFill>
                  <a:schemeClr val="tx1"/>
                </a:solidFill>
                <a:latin typeface="Arial Narrow" panose="020B0606020202030204" pitchFamily="34" charset="0"/>
                <a:hlinkClick r:id="rId3"/>
              </a:rPr>
              <a:t>guinevere.shaw@science.doe.gov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581051160"/>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405465644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C56-31: LOW TEMPERATURE PLASMAS</a:t>
            </a:r>
          </a:p>
        </p:txBody>
      </p:sp>
      <p:sp>
        <p:nvSpPr>
          <p:cNvPr id="3" name="Subtitle 2"/>
          <p:cNvSpPr>
            <a:spLocks noGrp="1"/>
          </p:cNvSpPr>
          <p:nvPr>
            <p:ph type="subTitle" idx="1"/>
          </p:nvPr>
        </p:nvSpPr>
        <p:spPr>
          <a:xfrm>
            <a:off x="800100" y="26670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LTP Science and Technology for Biomedical Applications</a:t>
            </a:r>
          </a:p>
          <a:p>
            <a:pPr marL="461963" indent="-461963" algn="l">
              <a:buAutoNum type="alphaLcPeriod"/>
              <a:tabLst>
                <a:tab pos="517525" algn="l"/>
              </a:tabLst>
            </a:pPr>
            <a:r>
              <a:rPr lang="en-US" sz="1800" dirty="0">
                <a:solidFill>
                  <a:schemeClr val="tx1"/>
                </a:solidFill>
                <a:latin typeface="Arial Narrow" panose="020B0606020202030204" pitchFamily="34" charset="0"/>
              </a:rPr>
              <a:t>Other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pt-BR" sz="1800" dirty="0">
                <a:solidFill>
                  <a:schemeClr val="tx1"/>
                </a:solidFill>
                <a:latin typeface="Arial Narrow" panose="020B0606020202030204" pitchFamily="34" charset="0"/>
              </a:rPr>
              <a:t>Nirmol Podder, </a:t>
            </a:r>
            <a:r>
              <a:rPr lang="pt-BR" sz="1800" dirty="0">
                <a:solidFill>
                  <a:schemeClr val="tx1"/>
                </a:solidFill>
                <a:latin typeface="Arial Narrow" panose="020B0606020202030204" pitchFamily="34" charset="0"/>
                <a:hlinkClick r:id="rId3"/>
              </a:rPr>
              <a:t>Nirmol.Podder@science.doe.gov</a:t>
            </a:r>
            <a:r>
              <a:rPr lang="pt-BR"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92428898"/>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327498184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C56-32: INERTIAL FUSION ENERGY (IFE)</a:t>
            </a:r>
          </a:p>
        </p:txBody>
      </p:sp>
      <p:sp>
        <p:nvSpPr>
          <p:cNvPr id="3" name="Subtitle 2"/>
          <p:cNvSpPr>
            <a:spLocks noGrp="1"/>
          </p:cNvSpPr>
          <p:nvPr>
            <p:ph type="subTitle" idx="1"/>
          </p:nvPr>
        </p:nvSpPr>
        <p:spPr>
          <a:xfrm>
            <a:off x="752765" y="2611582"/>
            <a:ext cx="7924800" cy="2549236"/>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High Damage Threshold Optics for Inertial Fusion Energy Laser Drivers</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Kramer Akli, </a:t>
            </a:r>
            <a:r>
              <a:rPr lang="en-US" sz="1800" dirty="0">
                <a:solidFill>
                  <a:schemeClr val="tx1"/>
                </a:solidFill>
                <a:latin typeface="Arial Narrow" panose="020B0606020202030204" pitchFamily="34" charset="0"/>
                <a:hlinkClick r:id="rId3"/>
              </a:rPr>
              <a:t>kramer.akli@science.doe.gov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381094112"/>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37896310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43050" indent="-1543050" algn="l">
              <a:tabLst>
                <a:tab pos="461963" algn="l"/>
                <a:tab pos="1543050" algn="l"/>
              </a:tabLst>
            </a:pPr>
            <a:r>
              <a:rPr lang="en-US" sz="2200" b="1" dirty="0">
                <a:latin typeface="Arial Narrow" panose="020B0606020202030204" pitchFamily="34" charset="0"/>
              </a:rPr>
              <a:t>Topic C56-33: ADVANCED CONCEPTS AND TECHNOLOGY FOR PARTICLE ACCELERATORS</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Non-Destructive Electron Beam Position Monitors</a:t>
            </a:r>
          </a:p>
          <a:p>
            <a:pPr marL="461963" indent="-461963" algn="l">
              <a:buAutoNum type="alphaLcPeriod"/>
              <a:tabLst>
                <a:tab pos="517525" algn="l"/>
              </a:tabLst>
            </a:pPr>
            <a:r>
              <a:rPr lang="en-US" sz="1800" dirty="0">
                <a:solidFill>
                  <a:schemeClr val="tx1"/>
                </a:solidFill>
                <a:latin typeface="Arial Narrow" panose="020B0606020202030204" pitchFamily="34" charset="0"/>
              </a:rPr>
              <a:t>Beam Control Systems for Future HEP Advanced Accelerator Facilities</a:t>
            </a:r>
          </a:p>
          <a:p>
            <a:pPr marL="461963" indent="-461963" algn="l">
              <a:buAutoNum type="alphaLcPeriod"/>
              <a:tabLst>
                <a:tab pos="517525" algn="l"/>
              </a:tabLst>
            </a:pPr>
            <a:r>
              <a:rPr lang="en-US" sz="1800" dirty="0">
                <a:solidFill>
                  <a:schemeClr val="tx1"/>
                </a:solidFill>
                <a:latin typeface="Arial Narrow" panose="020B0606020202030204" pitchFamily="34" charset="0"/>
              </a:rPr>
              <a:t>High Fidelity Modeling of Advanced Accelerator Structures </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it-IT" sz="1800" dirty="0">
                <a:solidFill>
                  <a:schemeClr val="tx1"/>
                </a:solidFill>
                <a:latin typeface="Arial Narrow" panose="020B0606020202030204" pitchFamily="34" charset="0"/>
              </a:rPr>
              <a:t>Derun Li, </a:t>
            </a:r>
            <a:r>
              <a:rPr lang="it-IT" sz="1800" dirty="0">
                <a:solidFill>
                  <a:schemeClr val="tx1"/>
                </a:solidFill>
                <a:latin typeface="Arial Narrow" panose="020B0606020202030204" pitchFamily="34" charset="0"/>
                <a:hlinkClick r:id="rId3"/>
              </a:rPr>
              <a:t>Derun.Li@science.doe.gov</a:t>
            </a:r>
            <a:r>
              <a:rPr lang="it-IT"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24302097"/>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64710831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C56-34: RADIO FREQUENCY ACCELERATOR TECHNOLOGY</a:t>
            </a:r>
          </a:p>
        </p:txBody>
      </p:sp>
      <p:sp>
        <p:nvSpPr>
          <p:cNvPr id="3" name="Subtitle 2"/>
          <p:cNvSpPr>
            <a:spLocks noGrp="1"/>
          </p:cNvSpPr>
          <p:nvPr>
            <p:ph type="subTitle" idx="1"/>
          </p:nvPr>
        </p:nvSpPr>
        <p:spPr>
          <a:xfrm>
            <a:off x="685801" y="2667000"/>
            <a:ext cx="7924800" cy="2514600"/>
          </a:xfrm>
        </p:spPr>
        <p:txBody>
          <a:bodyPr>
            <a:normAutofit lnSpcReduction="10000"/>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Low-Cost Radio Frequency Power Sources for Accelerator Application</a:t>
            </a:r>
          </a:p>
          <a:p>
            <a:pPr marL="461963" indent="-461963" algn="l">
              <a:buAutoNum type="alphaLcPeriod"/>
              <a:tabLst>
                <a:tab pos="517525" algn="l"/>
              </a:tabLst>
            </a:pPr>
            <a:r>
              <a:rPr lang="en-US" sz="1800" dirty="0">
                <a:solidFill>
                  <a:schemeClr val="tx1"/>
                </a:solidFill>
                <a:latin typeface="Arial Narrow" panose="020B0606020202030204" pitchFamily="34" charset="0"/>
              </a:rPr>
              <a:t>Automation of SRF Cavity String Assembly </a:t>
            </a:r>
          </a:p>
          <a:p>
            <a:pPr marL="461963" indent="-461963" algn="l">
              <a:buAutoNum type="alphaLcPeriod"/>
              <a:tabLst>
                <a:tab pos="517525" algn="l"/>
              </a:tabLst>
            </a:pPr>
            <a:r>
              <a:rPr lang="en-US" sz="1800" dirty="0">
                <a:solidFill>
                  <a:schemeClr val="tx1"/>
                </a:solidFill>
                <a:latin typeface="Arial Narrow" panose="020B0606020202030204" pitchFamily="34" charset="0"/>
              </a:rPr>
              <a:t>New Superconducting RF Cavity Design </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Eric Colby, </a:t>
            </a:r>
            <a:r>
              <a:rPr lang="en-US" sz="1800" dirty="0">
                <a:solidFill>
                  <a:schemeClr val="tx1"/>
                </a:solidFill>
                <a:latin typeface="Arial Narrow" panose="020B0606020202030204" pitchFamily="34" charset="0"/>
                <a:hlinkClick r:id="rId3"/>
              </a:rPr>
              <a:t>Eric.Colby@science.doe.gov</a:t>
            </a:r>
            <a:r>
              <a:rPr lang="en-US" sz="1800" dirty="0">
                <a:solidFill>
                  <a:schemeClr val="tx1"/>
                </a:solidFill>
                <a:latin typeface="Arial Narrow" panose="020B0606020202030204" pitchFamily="34" charset="0"/>
              </a:rPr>
              <a:t>  </a:t>
            </a:r>
          </a:p>
          <a:p>
            <a:pPr marL="914400" indent="-914400" algn="l">
              <a:tabLst>
                <a:tab pos="0" algn="l"/>
              </a:tabLst>
            </a:pPr>
            <a:r>
              <a:rPr lang="en-US" sz="1800" dirty="0">
                <a:solidFill>
                  <a:schemeClr val="tx1"/>
                </a:solidFill>
                <a:latin typeface="Arial Narrow" panose="020B0606020202030204" pitchFamily="34" charset="0"/>
              </a:rPr>
              <a:t>                  Subtopics b, c, &amp; d – Ken Marken, </a:t>
            </a:r>
            <a:r>
              <a:rPr lang="en-US" sz="1800" dirty="0">
                <a:solidFill>
                  <a:schemeClr val="tx1"/>
                </a:solidFill>
                <a:latin typeface="Arial Narrow" panose="020B0606020202030204" pitchFamily="34" charset="0"/>
                <a:hlinkClick r:id="rId4"/>
              </a:rPr>
              <a:t>ken.marken@science.doe.gov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060821574"/>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33559805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C56-35: LASER TECHNOLOGY R&amp;D FOR ACCELERATORS</a:t>
            </a:r>
          </a:p>
        </p:txBody>
      </p:sp>
      <p:sp>
        <p:nvSpPr>
          <p:cNvPr id="3" name="Subtitle 2"/>
          <p:cNvSpPr>
            <a:spLocks noGrp="1"/>
          </p:cNvSpPr>
          <p:nvPr>
            <p:ph type="subTitle" idx="1"/>
          </p:nvPr>
        </p:nvSpPr>
        <p:spPr>
          <a:xfrm>
            <a:off x="762001" y="2743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High Energy and Broadband Components for Fiber Lasers and Arrays</a:t>
            </a:r>
          </a:p>
          <a:p>
            <a:pPr marL="461963" indent="-461963" algn="l">
              <a:buAutoNum type="alphaLcPeriod"/>
              <a:tabLst>
                <a:tab pos="517525" algn="l"/>
              </a:tabLst>
            </a:pPr>
            <a:r>
              <a:rPr lang="en-US" sz="1800" dirty="0">
                <a:solidFill>
                  <a:schemeClr val="tx1"/>
                </a:solidFill>
                <a:latin typeface="Arial Narrow" panose="020B0606020202030204" pitchFamily="34" charset="0"/>
              </a:rPr>
              <a:t>High Damage Threshold Large Area Spatial Light Modulators</a:t>
            </a:r>
          </a:p>
          <a:p>
            <a:pPr marL="461963" indent="-461963" algn="l">
              <a:buAutoNum type="alphaLcPeriod"/>
              <a:tabLst>
                <a:tab pos="517525" algn="l"/>
              </a:tabLst>
            </a:pPr>
            <a:r>
              <a:rPr lang="en-US" sz="1800" dirty="0">
                <a:solidFill>
                  <a:schemeClr val="tx1"/>
                </a:solidFill>
                <a:latin typeface="Arial Narrow" panose="020B0606020202030204" pitchFamily="34" charset="0"/>
              </a:rPr>
              <a:t>Feedback Systems for Control of High Intensity Laser Mode and Delivery</a:t>
            </a:r>
          </a:p>
          <a:p>
            <a:pPr marL="461963" indent="-461963" algn="l">
              <a:buAutoNum type="alphaLcPeriod"/>
              <a:tabLst>
                <a:tab pos="517525" algn="l"/>
              </a:tabLst>
            </a:pPr>
            <a:r>
              <a:rPr lang="en-US" sz="1800" dirty="0">
                <a:solidFill>
                  <a:schemeClr val="tx1"/>
                </a:solidFill>
                <a:latin typeface="Arial Narrow" panose="020B0606020202030204" pitchFamily="34" charset="0"/>
              </a:rPr>
              <a:t>Other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Eric Colby, </a:t>
            </a:r>
            <a:r>
              <a:rPr lang="en-US" sz="1800" dirty="0">
                <a:solidFill>
                  <a:schemeClr val="tx1"/>
                </a:solidFill>
                <a:latin typeface="Arial Narrow" panose="020B0606020202030204" pitchFamily="34" charset="0"/>
                <a:hlinkClick r:id="rId3"/>
              </a:rPr>
              <a:t>eric.colby@science.doe.gov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431461892"/>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57892042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C56-36: HIGH FIELD SUPERCONDUCTING MAGNET TECHNOLOGY </a:t>
            </a:r>
          </a:p>
        </p:txBody>
      </p:sp>
      <p:sp>
        <p:nvSpPr>
          <p:cNvPr id="3" name="Subtitle 2"/>
          <p:cNvSpPr>
            <a:spLocks noGrp="1"/>
          </p:cNvSpPr>
          <p:nvPr>
            <p:ph type="subTitle" idx="1"/>
          </p:nvPr>
        </p:nvSpPr>
        <p:spPr>
          <a:xfrm>
            <a:off x="800100" y="28956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	High-Field HTS Wire and Cable Technologies for Magnets</a:t>
            </a:r>
          </a:p>
          <a:p>
            <a:pPr marL="461963" indent="-461963" algn="l">
              <a:buAutoNum type="alphaLcPeriod"/>
              <a:tabLst>
                <a:tab pos="517525" algn="l"/>
              </a:tabLst>
            </a:pPr>
            <a:r>
              <a:rPr lang="en-US" sz="1800" dirty="0">
                <a:solidFill>
                  <a:schemeClr val="tx1"/>
                </a:solidFill>
                <a:latin typeface="Arial Narrow" panose="020B0606020202030204" pitchFamily="34" charset="0"/>
              </a:rPr>
              <a:t>Cryogenic Power Electronics for Distributed Powering and Quench Protection of HTS and Hybrid Magnets</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marL="461963" indent="-461963" algn="l">
              <a:buAutoNum type="alphaLcPeriod"/>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Ken Marken, </a:t>
            </a:r>
            <a:r>
              <a:rPr lang="en-US" sz="1800" dirty="0">
                <a:solidFill>
                  <a:schemeClr val="tx1"/>
                </a:solidFill>
                <a:latin typeface="Arial Narrow" panose="020B0606020202030204" pitchFamily="34" charset="0"/>
                <a:hlinkClick r:id="rId3"/>
              </a:rPr>
              <a:t>ken.marken@science.doe.gov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426198659"/>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42806827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C56-37: HIGH ENERGY PHYSICS ELECTRONICS</a:t>
            </a:r>
          </a:p>
        </p:txBody>
      </p:sp>
      <p:sp>
        <p:nvSpPr>
          <p:cNvPr id="3" name="Subtitle 2"/>
          <p:cNvSpPr>
            <a:spLocks noGrp="1"/>
          </p:cNvSpPr>
          <p:nvPr>
            <p:ph type="subTitle" idx="1"/>
          </p:nvPr>
        </p:nvSpPr>
        <p:spPr>
          <a:xfrm>
            <a:off x="762001" y="2895600"/>
            <a:ext cx="8305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Radiation-Hard Sensors and Engineered Substrates for Detectors at High Energy Colliders</a:t>
            </a:r>
          </a:p>
          <a:p>
            <a:pPr marL="461963" indent="-461963" algn="l">
              <a:buAutoNum type="alphaLcPeriod"/>
              <a:tabLst>
                <a:tab pos="517525" algn="l"/>
              </a:tabLst>
            </a:pPr>
            <a:r>
              <a:rPr lang="en-US" sz="1800" dirty="0">
                <a:solidFill>
                  <a:schemeClr val="tx1"/>
                </a:solidFill>
                <a:latin typeface="Arial Narrow" panose="020B0606020202030204" pitchFamily="34" charset="0"/>
              </a:rPr>
              <a:t>High-Density Chip Interconnect Technology</a:t>
            </a:r>
          </a:p>
          <a:p>
            <a:pPr marL="461963" indent="-461963" algn="l">
              <a:buAutoNum type="alphaLcPeriod"/>
              <a:tabLst>
                <a:tab pos="517525" algn="l"/>
              </a:tabLst>
            </a:pPr>
            <a:r>
              <a:rPr lang="en-US" sz="1800" dirty="0">
                <a:solidFill>
                  <a:schemeClr val="tx1"/>
                </a:solidFill>
                <a:latin typeface="Arial Narrow" panose="020B0606020202030204" pitchFamily="34" charset="0"/>
              </a:rPr>
              <a:t>Electronics Systems for Ultra-Low-Temperature Experiments </a:t>
            </a:r>
          </a:p>
          <a:p>
            <a:pPr marL="461963" indent="-461963" algn="l">
              <a:buAutoNum type="alphaLcPeriod"/>
              <a:tabLst>
                <a:tab pos="517525" algn="l"/>
              </a:tabLst>
            </a:pPr>
            <a:r>
              <a:rPr lang="en-US" sz="1800" dirty="0">
                <a:solidFill>
                  <a:schemeClr val="tx1"/>
                </a:solidFill>
                <a:latin typeface="Arial Narrow" panose="020B0606020202030204" pitchFamily="34" charset="0"/>
              </a:rPr>
              <a:t>Other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fi-FI" sz="1800" dirty="0">
                <a:solidFill>
                  <a:schemeClr val="tx1"/>
                </a:solidFill>
                <a:latin typeface="Arial Narrow" panose="020B0606020202030204" pitchFamily="34" charset="0"/>
              </a:rPr>
              <a:t>Helmut Marsiske, </a:t>
            </a:r>
            <a:r>
              <a:rPr lang="fi-FI" sz="1800" dirty="0">
                <a:solidFill>
                  <a:schemeClr val="tx1"/>
                </a:solidFill>
                <a:latin typeface="Arial Narrow" panose="020B0606020202030204" pitchFamily="34" charset="0"/>
                <a:hlinkClick r:id="rId3"/>
              </a:rPr>
              <a:t>helmut.marsiske@science.doe.gov</a:t>
            </a:r>
            <a:r>
              <a:rPr lang="fi-FI"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57338782"/>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17164489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305799" cy="838199"/>
          </a:xfrm>
        </p:spPr>
        <p:txBody>
          <a:bodyPr>
            <a:normAutofit/>
          </a:bodyPr>
          <a:lstStyle/>
          <a:p>
            <a:pPr marL="1487488" indent="-1487488" algn="l">
              <a:tabLst>
                <a:tab pos="461963" algn="l"/>
                <a:tab pos="1487488" algn="l"/>
              </a:tabLst>
            </a:pPr>
            <a:r>
              <a:rPr lang="en-US" sz="2200" b="1" dirty="0">
                <a:latin typeface="Arial Narrow" panose="020B0606020202030204" pitchFamily="34" charset="0"/>
              </a:rPr>
              <a:t>Topic C56-38:HIGH ENERGY PHYSICS DETECTORS AND INSTRUMENTATION </a:t>
            </a:r>
          </a:p>
        </p:txBody>
      </p:sp>
      <p:sp>
        <p:nvSpPr>
          <p:cNvPr id="3" name="Subtitle 2"/>
          <p:cNvSpPr>
            <a:spLocks noGrp="1"/>
          </p:cNvSpPr>
          <p:nvPr>
            <p:ph type="subTitle" idx="1"/>
          </p:nvPr>
        </p:nvSpPr>
        <p:spPr>
          <a:xfrm>
            <a:off x="685801" y="28194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Low-Cost, High-Performance (V)UV/Visible/Near-IR Photon Detection</a:t>
            </a:r>
          </a:p>
          <a:p>
            <a:pPr marL="461963" indent="-461963" algn="l">
              <a:buAutoNum type="alphaLcPeriod"/>
              <a:tabLst>
                <a:tab pos="517525" algn="l"/>
              </a:tabLst>
            </a:pPr>
            <a:r>
              <a:rPr lang="en-US" sz="1800" dirty="0">
                <a:solidFill>
                  <a:schemeClr val="tx1"/>
                </a:solidFill>
                <a:latin typeface="Arial Narrow" panose="020B0606020202030204" pitchFamily="34" charset="0"/>
              </a:rPr>
              <a:t>Scintillating Detector Materials and Wavelength Shifters</a:t>
            </a:r>
          </a:p>
          <a:p>
            <a:pPr marL="461963" indent="-461963" algn="l">
              <a:buAutoNum type="alphaLcPeriod"/>
              <a:tabLst>
                <a:tab pos="517525" algn="l"/>
              </a:tabLst>
            </a:pPr>
            <a:r>
              <a:rPr lang="en-US" sz="1800" dirty="0">
                <a:solidFill>
                  <a:schemeClr val="tx1"/>
                </a:solidFill>
                <a:latin typeface="Arial Narrow" panose="020B0606020202030204" pitchFamily="34" charset="0"/>
              </a:rPr>
              <a:t>Low Radioactivity Integration Solutions for Cryogenic Detectors</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fi-FI" sz="1800" dirty="0">
                <a:solidFill>
                  <a:schemeClr val="tx1"/>
                </a:solidFill>
                <a:latin typeface="Arial Narrow" panose="020B0606020202030204" pitchFamily="34" charset="0"/>
              </a:rPr>
              <a:t>Helmut Marsiske, </a:t>
            </a:r>
            <a:r>
              <a:rPr lang="fi-FI" sz="1800" dirty="0">
                <a:solidFill>
                  <a:schemeClr val="tx1"/>
                </a:solidFill>
                <a:latin typeface="Arial Narrow" panose="020B0606020202030204" pitchFamily="34" charset="0"/>
                <a:hlinkClick r:id="rId3"/>
              </a:rPr>
              <a:t>helmut.marsiske@science.doe.gov</a:t>
            </a:r>
            <a:r>
              <a:rPr lang="fi-FI"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46844656"/>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06844265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2 Topics Webinar</a:t>
            </a:r>
            <a:br>
              <a:rPr lang="en-US" sz="3600" dirty="0"/>
            </a:br>
            <a:br>
              <a:rPr lang="en-US" sz="3600" dirty="0"/>
            </a:br>
            <a:r>
              <a:rPr lang="en-US" sz="3600" dirty="0"/>
              <a:t>Topics associated with the</a:t>
            </a:r>
            <a:br>
              <a:rPr lang="en-US" sz="3600" dirty="0"/>
            </a:br>
            <a:r>
              <a:rPr lang="en-US" sz="3600" dirty="0"/>
              <a:t>FY 2023 Phase I Release 2</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29-41</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17, 2022</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43050" indent="-1543050" algn="l">
              <a:tabLst>
                <a:tab pos="461963" algn="l"/>
                <a:tab pos="1543050" algn="l"/>
              </a:tabLst>
            </a:pPr>
            <a:r>
              <a:rPr lang="en-US" sz="2200" b="1" dirty="0">
                <a:latin typeface="Arial Narrow" panose="020B0606020202030204" pitchFamily="34" charset="0"/>
              </a:rPr>
              <a:t>Topic C56-39: ARTIFICIAL INTELLIGENCE/MACHINE LEARNING FOR ACCELERATORS</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Machine Learning, Diagnostics, Controls and Digital Twins for Particle Accelerators</a:t>
            </a:r>
          </a:p>
          <a:p>
            <a:pPr marL="461963" indent="-461963" algn="l">
              <a:buAutoNum type="alphaLcPeriod"/>
              <a:tabLst>
                <a:tab pos="517525" algn="l"/>
              </a:tabLst>
            </a:pPr>
            <a:r>
              <a:rPr lang="en-US" sz="1800" dirty="0">
                <a:solidFill>
                  <a:schemeClr val="tx1"/>
                </a:solidFill>
                <a:latin typeface="Arial Narrow" panose="020B0606020202030204" pitchFamily="34" charset="0"/>
              </a:rPr>
              <a:t>Adaptive Online Machine Learning for Dynamic Beam Diagnostics </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Jeremy Love, </a:t>
            </a:r>
            <a:r>
              <a:rPr lang="en-US" sz="1800" dirty="0">
                <a:solidFill>
                  <a:schemeClr val="tx1"/>
                </a:solidFill>
                <a:latin typeface="Arial Narrow" panose="020B0606020202030204" pitchFamily="34" charset="0"/>
                <a:hlinkClick r:id="rId3"/>
              </a:rPr>
              <a:t>Jeremy.Love@science.doe.gov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315172837"/>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363122746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52400"/>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C56-40: ADVANCED TECHNOLOGIES FOR NUCLEAR ENERGY</a:t>
            </a:r>
          </a:p>
        </p:txBody>
      </p:sp>
      <p:sp>
        <p:nvSpPr>
          <p:cNvPr id="3" name="Subtitle 2"/>
          <p:cNvSpPr>
            <a:spLocks noGrp="1"/>
          </p:cNvSpPr>
          <p:nvPr>
            <p:ph type="subTitle" idx="1"/>
          </p:nvPr>
        </p:nvSpPr>
        <p:spPr>
          <a:xfrm>
            <a:off x="685801" y="2057400"/>
            <a:ext cx="7924800" cy="46482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Advanced Modeling and Simulation</a:t>
            </a:r>
          </a:p>
          <a:p>
            <a:pPr marL="461963" indent="-461963" algn="l">
              <a:buAutoNum type="alphaLcPeriod"/>
              <a:tabLst>
                <a:tab pos="517525" algn="l"/>
              </a:tabLst>
            </a:pPr>
            <a:r>
              <a:rPr lang="en-US" sz="1800" dirty="0">
                <a:solidFill>
                  <a:schemeClr val="tx1"/>
                </a:solidFill>
                <a:latin typeface="Arial Narrow" panose="020B0606020202030204" pitchFamily="34" charset="0"/>
              </a:rPr>
              <a:t>Component Development to Support Liquid Metal Reactors – Electromagnetic Pumps</a:t>
            </a:r>
          </a:p>
          <a:p>
            <a:pPr marL="461963" indent="-461963" algn="l">
              <a:buAutoNum type="alphaLcPeriod"/>
              <a:tabLst>
                <a:tab pos="517525" algn="l"/>
              </a:tabLst>
            </a:pPr>
            <a:r>
              <a:rPr lang="en-US" sz="1800" dirty="0">
                <a:solidFill>
                  <a:schemeClr val="tx1"/>
                </a:solidFill>
                <a:latin typeface="Arial Narrow" panose="020B0606020202030204" pitchFamily="34" charset="0"/>
              </a:rPr>
              <a:t>Roller Bearings for High Temperature Sodium Applications</a:t>
            </a:r>
          </a:p>
          <a:p>
            <a:pPr marL="461963" indent="-461963" algn="l">
              <a:buAutoNum type="alphaLcPeriod"/>
              <a:tabLst>
                <a:tab pos="517525" algn="l"/>
              </a:tabLst>
            </a:pPr>
            <a:r>
              <a:rPr lang="en-US" sz="1800" dirty="0">
                <a:solidFill>
                  <a:schemeClr val="tx1"/>
                </a:solidFill>
                <a:latin typeface="Arial Narrow" panose="020B0606020202030204" pitchFamily="34" charset="0"/>
              </a:rPr>
              <a:t>Rapid, Inexpensive Molten Salt Property Measurement</a:t>
            </a:r>
          </a:p>
          <a:p>
            <a:pPr marL="461963" indent="-461963" algn="l">
              <a:buAutoNum type="alphaLcPeriod"/>
              <a:tabLst>
                <a:tab pos="517525" algn="l"/>
              </a:tabLst>
            </a:pPr>
            <a:r>
              <a:rPr lang="en-US" sz="1800" dirty="0">
                <a:solidFill>
                  <a:schemeClr val="tx1"/>
                </a:solidFill>
                <a:latin typeface="Arial Narrow" panose="020B0606020202030204" pitchFamily="34" charset="0"/>
              </a:rPr>
              <a:t>National Reactor Innovation Center (NRIC)</a:t>
            </a:r>
          </a:p>
          <a:p>
            <a:pPr marL="461963" indent="-461963" algn="l">
              <a:buAutoNum type="alphaLcPeriod"/>
              <a:tabLst>
                <a:tab pos="517525" algn="l"/>
              </a:tabLst>
            </a:pPr>
            <a:r>
              <a:rPr lang="en-US" sz="1800" dirty="0">
                <a:solidFill>
                  <a:schemeClr val="tx1"/>
                </a:solidFill>
                <a:latin typeface="Arial Narrow" panose="020B0606020202030204" pitchFamily="34" charset="0"/>
              </a:rPr>
              <a:t>Advanced Methods and Manufacturing Technologies (AMMT) Program</a:t>
            </a:r>
          </a:p>
          <a:p>
            <a:pPr marL="461963" indent="-461963" algn="l">
              <a:buAutoNum type="alphaLcPeriod"/>
              <a:tabLst>
                <a:tab pos="517525" algn="l"/>
              </a:tabLst>
            </a:pPr>
            <a:r>
              <a:rPr lang="en-US" sz="1800" dirty="0">
                <a:solidFill>
                  <a:schemeClr val="tx1"/>
                </a:solidFill>
                <a:latin typeface="Arial Narrow" panose="020B0606020202030204" pitchFamily="34" charset="0"/>
              </a:rPr>
              <a:t>Nuclear Science User Facilities (NSUF) Program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David Henderson, </a:t>
            </a:r>
            <a:r>
              <a:rPr lang="en-US" sz="1800" dirty="0">
                <a:solidFill>
                  <a:schemeClr val="tx1"/>
                </a:solidFill>
                <a:latin typeface="Arial Narrow" panose="020B0606020202030204" pitchFamily="34" charset="0"/>
                <a:hlinkClick r:id="rId3"/>
              </a:rPr>
              <a:t>David.Henderson@nuclear.energy.gov</a:t>
            </a:r>
            <a:r>
              <a:rPr lang="en-US" sz="1800" dirty="0">
                <a:solidFill>
                  <a:schemeClr val="tx1"/>
                </a:solidFill>
                <a:latin typeface="Arial Narrow" panose="020B0606020202030204" pitchFamily="34" charset="0"/>
              </a:rPr>
              <a:t> </a:t>
            </a:r>
          </a:p>
          <a:p>
            <a:pPr marL="969963" indent="-969963" algn="l">
              <a:tabLst>
                <a:tab pos="969963" algn="l"/>
              </a:tabLst>
            </a:pPr>
            <a:r>
              <a:rPr lang="en-US" sz="1800" dirty="0">
                <a:solidFill>
                  <a:schemeClr val="tx1"/>
                </a:solidFill>
                <a:latin typeface="Arial Narrow" panose="020B0606020202030204" pitchFamily="34" charset="0"/>
              </a:rPr>
              <a:t>                  Subtopic b &amp; c – </a:t>
            </a:r>
            <a:r>
              <a:rPr lang="sv-SE" sz="1800" dirty="0">
                <a:solidFill>
                  <a:schemeClr val="tx1"/>
                </a:solidFill>
                <a:latin typeface="Arial Narrow" panose="020B0606020202030204" pitchFamily="34" charset="0"/>
              </a:rPr>
              <a:t>Kat Abbott, </a:t>
            </a:r>
            <a:r>
              <a:rPr lang="sv-SE" sz="1800" dirty="0">
                <a:solidFill>
                  <a:schemeClr val="tx1"/>
                </a:solidFill>
                <a:latin typeface="Arial Narrow" panose="020B0606020202030204" pitchFamily="34" charset="0"/>
                <a:hlinkClick r:id="rId4"/>
              </a:rPr>
              <a:t>Kaatrin.Abbott@nuclear.energy.gov</a:t>
            </a:r>
            <a:r>
              <a:rPr lang="sv-SE"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rPr>
              <a:t> </a:t>
            </a:r>
          </a:p>
          <a:p>
            <a:pPr marL="969963" indent="-969963" algn="l">
              <a:tabLst>
                <a:tab pos="969963" algn="l"/>
              </a:tabLst>
            </a:pPr>
            <a:r>
              <a:rPr lang="en-US" sz="1800" dirty="0">
                <a:solidFill>
                  <a:schemeClr val="tx1"/>
                </a:solidFill>
                <a:latin typeface="Arial Narrow" panose="020B0606020202030204" pitchFamily="34" charset="0"/>
              </a:rPr>
              <a:t>                  Subtopic d – </a:t>
            </a:r>
            <a:r>
              <a:rPr lang="fr-FR" sz="1800" dirty="0">
                <a:solidFill>
                  <a:schemeClr val="tx1"/>
                </a:solidFill>
                <a:latin typeface="Arial Narrow" panose="020B0606020202030204" pitchFamily="34" charset="0"/>
              </a:rPr>
              <a:t>Brian K. Robinson, </a:t>
            </a:r>
            <a:r>
              <a:rPr lang="fr-FR" sz="1800" dirty="0">
                <a:solidFill>
                  <a:schemeClr val="tx1"/>
                </a:solidFill>
                <a:latin typeface="Arial Narrow" panose="020B0606020202030204" pitchFamily="34" charset="0"/>
                <a:hlinkClick r:id="rId5"/>
              </a:rPr>
              <a:t>Brian.Robinson@nuclear.energy.gov</a:t>
            </a:r>
            <a:r>
              <a:rPr lang="fr-FR"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969963" indent="-969963" algn="l">
              <a:tabLst>
                <a:tab pos="969963" algn="l"/>
              </a:tabLst>
            </a:pPr>
            <a:r>
              <a:rPr lang="en-US" sz="1800" dirty="0">
                <a:solidFill>
                  <a:schemeClr val="tx1"/>
                </a:solidFill>
                <a:latin typeface="Arial Narrow" panose="020B0606020202030204" pitchFamily="34" charset="0"/>
              </a:rPr>
              <a:t>                  Subtopic e – </a:t>
            </a:r>
            <a:r>
              <a:rPr lang="it-IT" sz="1800" dirty="0">
                <a:solidFill>
                  <a:schemeClr val="tx1"/>
                </a:solidFill>
                <a:latin typeface="Arial Narrow" panose="020B0606020202030204" pitchFamily="34" charset="0"/>
              </a:rPr>
              <a:t>Janelle Eddins, </a:t>
            </a:r>
            <a:r>
              <a:rPr lang="it-IT" sz="1800" dirty="0">
                <a:solidFill>
                  <a:schemeClr val="tx1"/>
                </a:solidFill>
                <a:latin typeface="Arial Narrow" panose="020B0606020202030204" pitchFamily="34" charset="0"/>
                <a:hlinkClick r:id="rId6"/>
              </a:rPr>
              <a:t>Janelle.Eddins@nuclear.energy.gov</a:t>
            </a:r>
            <a:r>
              <a:rPr lang="it-IT"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rPr>
              <a:t> </a:t>
            </a:r>
          </a:p>
          <a:p>
            <a:pPr marL="969963" indent="-969963" algn="l">
              <a:tabLst>
                <a:tab pos="969963" algn="l"/>
              </a:tabLst>
            </a:pPr>
            <a:r>
              <a:rPr lang="en-US" sz="1800" dirty="0">
                <a:solidFill>
                  <a:schemeClr val="tx1"/>
                </a:solidFill>
                <a:latin typeface="Arial Narrow" panose="020B0606020202030204" pitchFamily="34" charset="0"/>
              </a:rPr>
              <a:t>                  Subtopic f – Dirk Cairns-Gallimore, </a:t>
            </a:r>
            <a:r>
              <a:rPr lang="en-US" sz="1800" dirty="0">
                <a:solidFill>
                  <a:schemeClr val="tx1"/>
                </a:solidFill>
                <a:latin typeface="Arial Narrow" panose="020B0606020202030204" pitchFamily="34" charset="0"/>
                <a:hlinkClick r:id="rId7"/>
              </a:rPr>
              <a:t>Dirk.Cairns-Gallimore@nuclear.energy.gov</a:t>
            </a:r>
            <a:r>
              <a:rPr lang="en-US" sz="1800" dirty="0">
                <a:solidFill>
                  <a:schemeClr val="tx1"/>
                </a:solidFill>
                <a:latin typeface="Arial Narrow" panose="020B0606020202030204" pitchFamily="34" charset="0"/>
              </a:rPr>
              <a:t> </a:t>
            </a:r>
          </a:p>
          <a:p>
            <a:pPr marL="969963" indent="-969963" algn="l">
              <a:tabLst>
                <a:tab pos="969963" algn="l"/>
              </a:tabLst>
            </a:pPr>
            <a:r>
              <a:rPr lang="en-US" sz="1800" dirty="0">
                <a:solidFill>
                  <a:schemeClr val="tx1"/>
                </a:solidFill>
                <a:latin typeface="Arial Narrow" panose="020B0606020202030204" pitchFamily="34" charset="0"/>
              </a:rPr>
              <a:t>                  Subtopic g – Christopher Barr, </a:t>
            </a:r>
            <a:r>
              <a:rPr lang="en-US" sz="1800" dirty="0">
                <a:solidFill>
                  <a:schemeClr val="tx1"/>
                </a:solidFill>
                <a:latin typeface="Arial Narrow" panose="020B0606020202030204" pitchFamily="34" charset="0"/>
                <a:hlinkClick r:id="rId8"/>
              </a:rPr>
              <a:t>christopher.barr@nuclear.energy.gov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736109247"/>
              </p:ext>
            </p:extLst>
          </p:nvPr>
        </p:nvGraphicFramePr>
        <p:xfrm>
          <a:off x="685801" y="914400"/>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50856229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52400"/>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C56-40: ADVANCED TECHNOLOGIES FOR NUCLEAR ENERGY</a:t>
            </a:r>
            <a:br>
              <a:rPr lang="en-US" sz="2200" b="1" dirty="0">
                <a:latin typeface="Arial Narrow" panose="020B0606020202030204" pitchFamily="34" charset="0"/>
              </a:rPr>
            </a:br>
            <a:r>
              <a:rPr lang="en-US" sz="2200" b="1" dirty="0">
                <a:latin typeface="Arial Narrow" panose="020B0606020202030204" pitchFamily="34" charset="0"/>
              </a:rPr>
              <a:t>       CONTINUED</a:t>
            </a:r>
          </a:p>
        </p:txBody>
      </p:sp>
      <p:sp>
        <p:nvSpPr>
          <p:cNvPr id="3" name="Subtitle 2"/>
          <p:cNvSpPr>
            <a:spLocks noGrp="1"/>
          </p:cNvSpPr>
          <p:nvPr>
            <p:ph type="subTitle" idx="1"/>
          </p:nvPr>
        </p:nvSpPr>
        <p:spPr>
          <a:xfrm>
            <a:off x="571502" y="2057400"/>
            <a:ext cx="8267698" cy="4648200"/>
          </a:xfrm>
        </p:spPr>
        <p:txBody>
          <a:bodyPr>
            <a:normAutofit fontScale="77500" lnSpcReduction="20000"/>
          </a:bodyPr>
          <a:lstStyle/>
          <a:p>
            <a:pPr marL="342900" indent="-342900" algn="l">
              <a:buFont typeface="+mj-lt"/>
              <a:buAutoNum type="alphaLcPeriod" startAt="8"/>
              <a:tabLst>
                <a:tab pos="457200" algn="l"/>
              </a:tabLst>
            </a:pPr>
            <a:r>
              <a:rPr lang="en-US" sz="2300" dirty="0">
                <a:solidFill>
                  <a:schemeClr val="tx1"/>
                </a:solidFill>
                <a:latin typeface="Arial Narrow" panose="020B0606020202030204" pitchFamily="34" charset="0"/>
              </a:rPr>
              <a:t>Cybersecurity Technologies for Protection of Nuclear Critical Systems</a:t>
            </a:r>
          </a:p>
          <a:p>
            <a:pPr marL="342900" indent="-342900" algn="l">
              <a:buFont typeface="+mj-lt"/>
              <a:buAutoNum type="alphaLcPeriod" startAt="8"/>
              <a:tabLst>
                <a:tab pos="457200" algn="l"/>
              </a:tabLst>
            </a:pPr>
            <a:r>
              <a:rPr lang="en-US" sz="2300" dirty="0">
                <a:solidFill>
                  <a:schemeClr val="tx1"/>
                </a:solidFill>
                <a:latin typeface="Arial Narrow" panose="020B0606020202030204" pitchFamily="34" charset="0"/>
              </a:rPr>
              <a:t>Envisioning Distributed Nuclear Generation and Reactor Siting Considerations for Integrated Energy Systems </a:t>
            </a:r>
          </a:p>
          <a:p>
            <a:pPr marL="342900" indent="-342900" algn="l">
              <a:buFont typeface="+mj-lt"/>
              <a:buAutoNum type="alphaLcPeriod" startAt="8"/>
              <a:tabLst>
                <a:tab pos="457200" algn="l"/>
              </a:tabLst>
            </a:pPr>
            <a:r>
              <a:rPr lang="en-US" sz="2300" dirty="0">
                <a:solidFill>
                  <a:schemeClr val="tx1"/>
                </a:solidFill>
                <a:latin typeface="Arial Narrow" panose="020B0606020202030204" pitchFamily="34" charset="0"/>
              </a:rPr>
              <a:t>Small Modular Reactor Capabilities, Components, and Systems</a:t>
            </a:r>
          </a:p>
          <a:p>
            <a:pPr marL="342900" indent="-342900" algn="l">
              <a:buFont typeface="+mj-lt"/>
              <a:buAutoNum type="alphaLcPeriod" startAt="8"/>
              <a:tabLst>
                <a:tab pos="457200" algn="l"/>
              </a:tabLst>
            </a:pPr>
            <a:r>
              <a:rPr lang="en-US" sz="2300" dirty="0">
                <a:solidFill>
                  <a:schemeClr val="tx1"/>
                </a:solidFill>
                <a:latin typeface="Arial Narrow" panose="020B0606020202030204" pitchFamily="34" charset="0"/>
              </a:rPr>
              <a:t>Microreactor Applications, Unattended Operations, and Cost-Reduction Technologies</a:t>
            </a:r>
          </a:p>
          <a:p>
            <a:pPr marL="342900" indent="-342900" algn="l">
              <a:buFont typeface="+mj-lt"/>
              <a:buAutoNum type="alphaLcPeriod" startAt="8"/>
              <a:tabLst>
                <a:tab pos="457200" algn="l"/>
              </a:tabLst>
            </a:pPr>
            <a:r>
              <a:rPr lang="en-US" sz="2300" dirty="0">
                <a:solidFill>
                  <a:schemeClr val="tx1"/>
                </a:solidFill>
                <a:latin typeface="Arial Narrow" panose="020B0606020202030204" pitchFamily="34" charset="0"/>
              </a:rPr>
              <a:t>Advanced and Small Reactor Physical Security Cost Reduction</a:t>
            </a:r>
          </a:p>
          <a:p>
            <a:pPr marL="342900" indent="-342900" algn="l">
              <a:buFont typeface="+mj-lt"/>
              <a:buAutoNum type="alphaLcPeriod" startAt="8"/>
              <a:tabLst>
                <a:tab pos="457200" algn="l"/>
              </a:tabLst>
            </a:pPr>
            <a:r>
              <a:rPr lang="en-US" sz="2300" dirty="0">
                <a:solidFill>
                  <a:schemeClr val="tx1"/>
                </a:solidFill>
                <a:latin typeface="Arial Narrow" panose="020B0606020202030204" pitchFamily="34" charset="0"/>
              </a:rPr>
              <a:t>Materials Protection Accounting and Control for Domestic Fuel Cycles</a:t>
            </a:r>
          </a:p>
          <a:p>
            <a:pPr marL="342900" indent="-342900" algn="l">
              <a:buFont typeface="+mj-lt"/>
              <a:buAutoNum type="alphaLcPeriod" startAt="8"/>
              <a:tabLst>
                <a:tab pos="457200" algn="l"/>
              </a:tabLst>
            </a:pPr>
            <a:r>
              <a:rPr lang="en-US" sz="2300" dirty="0">
                <a:solidFill>
                  <a:schemeClr val="tx1"/>
                </a:solidFill>
                <a:latin typeface="Arial Narrow" panose="020B0606020202030204" pitchFamily="34" charset="0"/>
              </a:rPr>
              <a:t>Advanced and Small Reactor Material Control and Accounting Modernization</a:t>
            </a:r>
          </a:p>
          <a:p>
            <a:pPr algn="l">
              <a:tabLst>
                <a:tab pos="457200" algn="l"/>
              </a:tabLst>
            </a:pPr>
            <a:endParaRPr lang="en-US" sz="2300" dirty="0">
              <a:solidFill>
                <a:schemeClr val="tx1"/>
              </a:solidFill>
              <a:latin typeface="Arial Narrow" panose="020B0606020202030204" pitchFamily="34" charset="0"/>
            </a:endParaRPr>
          </a:p>
          <a:p>
            <a:pPr marL="2058988" indent="-2058988" algn="l">
              <a:tabLst>
                <a:tab pos="457200" algn="l"/>
              </a:tabLst>
            </a:pPr>
            <a:r>
              <a:rPr lang="en-US" sz="2300" dirty="0">
                <a:solidFill>
                  <a:schemeClr val="tx1"/>
                </a:solidFill>
                <a:latin typeface="Arial Narrow" panose="020B0606020202030204" pitchFamily="34" charset="0"/>
              </a:rPr>
              <a:t>Questions: Subtopic h – Rebecca Onuschak, </a:t>
            </a:r>
            <a:r>
              <a:rPr lang="en-US" sz="2300" dirty="0">
                <a:solidFill>
                  <a:schemeClr val="tx1"/>
                </a:solidFill>
                <a:latin typeface="Arial Narrow" panose="020B0606020202030204" pitchFamily="34" charset="0"/>
                <a:hlinkClick r:id="rId3"/>
              </a:rPr>
              <a:t>rebecca.onuschak@nuclear.energy.gov</a:t>
            </a:r>
            <a:r>
              <a:rPr lang="en-US" sz="2300" dirty="0">
                <a:solidFill>
                  <a:schemeClr val="tx1"/>
                </a:solidFill>
                <a:latin typeface="Arial Narrow" panose="020B0606020202030204" pitchFamily="34" charset="0"/>
              </a:rPr>
              <a:t> </a:t>
            </a:r>
          </a:p>
          <a:p>
            <a:pPr marL="2058988" indent="-2058988" algn="l">
              <a:tabLst>
                <a:tab pos="457200" algn="l"/>
              </a:tabLst>
            </a:pPr>
            <a:r>
              <a:rPr lang="en-US" sz="2300" dirty="0">
                <a:solidFill>
                  <a:schemeClr val="tx1"/>
                </a:solidFill>
                <a:latin typeface="Arial Narrow" panose="020B0606020202030204" pitchFamily="34" charset="0"/>
              </a:rPr>
              <a:t>                  Subtopic i – Jason Marcinkoski, </a:t>
            </a:r>
            <a:r>
              <a:rPr lang="en-US" sz="2300" dirty="0">
                <a:solidFill>
                  <a:schemeClr val="tx1"/>
                </a:solidFill>
                <a:latin typeface="Arial Narrow" panose="020B0606020202030204" pitchFamily="34" charset="0"/>
                <a:hlinkClick r:id="rId4"/>
              </a:rPr>
              <a:t>Jason.Marcinkoski@nuclear.energy.gov</a:t>
            </a:r>
            <a:r>
              <a:rPr lang="en-US" sz="2300" dirty="0">
                <a:solidFill>
                  <a:schemeClr val="tx1"/>
                </a:solidFill>
                <a:latin typeface="Arial Narrow" panose="020B0606020202030204" pitchFamily="34" charset="0"/>
              </a:rPr>
              <a:t> </a:t>
            </a:r>
          </a:p>
          <a:p>
            <a:pPr marL="2058988" indent="-2058988" algn="l">
              <a:tabLst>
                <a:tab pos="457200" algn="l"/>
              </a:tabLst>
            </a:pPr>
            <a:r>
              <a:rPr lang="en-US" sz="2300" dirty="0">
                <a:solidFill>
                  <a:schemeClr val="tx1"/>
                </a:solidFill>
                <a:latin typeface="Arial Narrow" panose="020B0606020202030204" pitchFamily="34" charset="0"/>
              </a:rPr>
              <a:t>                  Subtopic j – Melissa Bates, </a:t>
            </a:r>
            <a:r>
              <a:rPr lang="en-US" sz="2300" dirty="0">
                <a:solidFill>
                  <a:schemeClr val="tx1"/>
                </a:solidFill>
                <a:latin typeface="Arial Narrow" panose="020B0606020202030204" pitchFamily="34" charset="0"/>
                <a:hlinkClick r:id="rId5"/>
              </a:rPr>
              <a:t>Melissa.Bates@nuclear.energy.gov</a:t>
            </a:r>
            <a:r>
              <a:rPr lang="en-US" sz="2300" dirty="0">
                <a:solidFill>
                  <a:schemeClr val="tx1"/>
                </a:solidFill>
                <a:latin typeface="Arial Narrow" panose="020B0606020202030204" pitchFamily="34" charset="0"/>
              </a:rPr>
              <a:t> </a:t>
            </a:r>
          </a:p>
          <a:p>
            <a:pPr marL="2058988" indent="-2058988" algn="l">
              <a:tabLst>
                <a:tab pos="457200" algn="l"/>
              </a:tabLst>
            </a:pPr>
            <a:r>
              <a:rPr lang="en-US" sz="2300" dirty="0">
                <a:solidFill>
                  <a:schemeClr val="tx1"/>
                </a:solidFill>
                <a:latin typeface="Arial Narrow" panose="020B0606020202030204" pitchFamily="34" charset="0"/>
              </a:rPr>
              <a:t>                  Subtopic k – </a:t>
            </a:r>
            <a:r>
              <a:rPr lang="it-IT" sz="2300" dirty="0">
                <a:solidFill>
                  <a:schemeClr val="tx1"/>
                </a:solidFill>
                <a:latin typeface="Arial Narrow" panose="020B0606020202030204" pitchFamily="34" charset="0"/>
              </a:rPr>
              <a:t>Diani Li, </a:t>
            </a:r>
            <a:r>
              <a:rPr lang="it-IT" sz="2300" dirty="0">
                <a:solidFill>
                  <a:schemeClr val="tx1"/>
                </a:solidFill>
                <a:latin typeface="Arial Narrow" panose="020B0606020202030204" pitchFamily="34" charset="0"/>
                <a:hlinkClick r:id="rId6"/>
              </a:rPr>
              <a:t>Diana.Li@nuclear.energy.gov</a:t>
            </a:r>
            <a:r>
              <a:rPr lang="it-IT" sz="2300" dirty="0">
                <a:solidFill>
                  <a:schemeClr val="tx1"/>
                </a:solidFill>
                <a:latin typeface="Arial Narrow" panose="020B0606020202030204" pitchFamily="34" charset="0"/>
              </a:rPr>
              <a:t> </a:t>
            </a:r>
            <a:endParaRPr lang="en-US" sz="2300" dirty="0">
              <a:solidFill>
                <a:schemeClr val="tx1"/>
              </a:solidFill>
              <a:latin typeface="Arial Narrow" panose="020B0606020202030204" pitchFamily="34" charset="0"/>
            </a:endParaRPr>
          </a:p>
          <a:p>
            <a:pPr marL="2058988" indent="-2058988" algn="l">
              <a:tabLst>
                <a:tab pos="457200" algn="l"/>
              </a:tabLst>
            </a:pPr>
            <a:r>
              <a:rPr lang="en-US" sz="2300" dirty="0">
                <a:solidFill>
                  <a:schemeClr val="tx1"/>
                </a:solidFill>
                <a:latin typeface="Arial Narrow" panose="020B0606020202030204" pitchFamily="34" charset="0"/>
              </a:rPr>
              <a:t>                  Subtopic l &amp; n – Savannah Fitzwater, </a:t>
            </a:r>
            <a:r>
              <a:rPr lang="en-US" sz="2300" dirty="0">
                <a:solidFill>
                  <a:schemeClr val="tx1"/>
                </a:solidFill>
                <a:latin typeface="Arial Narrow" panose="020B0606020202030204" pitchFamily="34" charset="0"/>
                <a:hlinkClick r:id="rId7"/>
              </a:rPr>
              <a:t>savannah.fitzwater@nuclear.energy.gov</a:t>
            </a:r>
            <a:r>
              <a:rPr lang="en-US" sz="2300" dirty="0">
                <a:solidFill>
                  <a:schemeClr val="tx1"/>
                </a:solidFill>
                <a:latin typeface="Arial Narrow" panose="020B0606020202030204" pitchFamily="34" charset="0"/>
              </a:rPr>
              <a:t> </a:t>
            </a:r>
          </a:p>
          <a:p>
            <a:pPr marL="2058988" indent="-2058988" algn="l">
              <a:tabLst>
                <a:tab pos="457200" algn="l"/>
              </a:tabLst>
            </a:pPr>
            <a:r>
              <a:rPr lang="en-US" sz="2300" dirty="0">
                <a:solidFill>
                  <a:schemeClr val="tx1"/>
                </a:solidFill>
                <a:latin typeface="Arial Narrow" panose="020B0606020202030204" pitchFamily="34" charset="0"/>
              </a:rPr>
              <a:t>                  Subtopic m – </a:t>
            </a:r>
            <a:r>
              <a:rPr lang="nb-NO" sz="2300" dirty="0">
                <a:solidFill>
                  <a:schemeClr val="tx1"/>
                </a:solidFill>
                <a:latin typeface="Arial Narrow" panose="020B0606020202030204" pitchFamily="34" charset="0"/>
              </a:rPr>
              <a:t>Tansel Selekler, </a:t>
            </a:r>
            <a:r>
              <a:rPr lang="nb-NO" sz="2300" dirty="0">
                <a:solidFill>
                  <a:schemeClr val="tx1"/>
                </a:solidFill>
                <a:latin typeface="Arial Narrow" panose="020B0606020202030204" pitchFamily="34" charset="0"/>
                <a:hlinkClick r:id="rId8"/>
              </a:rPr>
              <a:t>tansel.selekler@nuclear.energy.gov</a:t>
            </a:r>
            <a:r>
              <a:rPr lang="nb-NO" sz="2300" dirty="0">
                <a:solidFill>
                  <a:schemeClr val="tx1"/>
                </a:solidFill>
                <a:latin typeface="Arial Narrow" panose="020B0606020202030204" pitchFamily="34" charset="0"/>
              </a:rPr>
              <a:t> </a:t>
            </a:r>
            <a:r>
              <a:rPr lang="en-US" sz="23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685801" y="914400"/>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92914350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52400"/>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C56-40: ADVANCED TECHNOLOGIES FOR NUCLEAR ENERGY</a:t>
            </a:r>
            <a:br>
              <a:rPr lang="en-US" sz="2200" b="1" dirty="0">
                <a:latin typeface="Arial Narrow" panose="020B0606020202030204" pitchFamily="34" charset="0"/>
              </a:rPr>
            </a:br>
            <a:r>
              <a:rPr lang="en-US" sz="2200" b="1" dirty="0">
                <a:latin typeface="Arial Narrow" panose="020B0606020202030204" pitchFamily="34" charset="0"/>
              </a:rPr>
              <a:t>       CONTINUED</a:t>
            </a:r>
          </a:p>
        </p:txBody>
      </p:sp>
      <p:sp>
        <p:nvSpPr>
          <p:cNvPr id="3" name="Subtitle 2"/>
          <p:cNvSpPr>
            <a:spLocks noGrp="1"/>
          </p:cNvSpPr>
          <p:nvPr>
            <p:ph type="subTitle" idx="1"/>
          </p:nvPr>
        </p:nvSpPr>
        <p:spPr>
          <a:xfrm>
            <a:off x="685800" y="2057400"/>
            <a:ext cx="8039099" cy="4648200"/>
          </a:xfrm>
        </p:spPr>
        <p:txBody>
          <a:bodyPr>
            <a:normAutofit fontScale="85000" lnSpcReduction="20000"/>
          </a:bodyPr>
          <a:lstStyle/>
          <a:p>
            <a:pPr marL="461963" indent="-461963" algn="l">
              <a:buFont typeface="+mj-lt"/>
              <a:buAutoNum type="alphaLcPeriod" startAt="15"/>
              <a:tabLst>
                <a:tab pos="517525" algn="l"/>
              </a:tabLst>
            </a:pPr>
            <a:r>
              <a:rPr lang="en-US" sz="1800" dirty="0">
                <a:solidFill>
                  <a:schemeClr val="tx1"/>
                </a:solidFill>
                <a:latin typeface="Arial Narrow" panose="020B0606020202030204" pitchFamily="34" charset="0"/>
              </a:rPr>
              <a:t>Risk Informed Licensing</a:t>
            </a:r>
          </a:p>
          <a:p>
            <a:pPr marL="461963" indent="-461963" algn="l">
              <a:buFont typeface="+mj-lt"/>
              <a:buAutoNum type="alphaLcPeriod" startAt="15"/>
              <a:tabLst>
                <a:tab pos="517525" algn="l"/>
              </a:tabLst>
            </a:pPr>
            <a:r>
              <a:rPr lang="en-US" sz="1800" dirty="0">
                <a:solidFill>
                  <a:schemeClr val="tx1"/>
                </a:solidFill>
                <a:latin typeface="Arial Narrow" panose="020B0606020202030204" pitchFamily="34" charset="0"/>
              </a:rPr>
              <a:t>Software Development for Digital I&amp;C System Risk Assessment and Design Optimization</a:t>
            </a:r>
          </a:p>
          <a:p>
            <a:pPr marL="461963" indent="-461963" algn="l">
              <a:buFont typeface="+mj-lt"/>
              <a:buAutoNum type="alphaLcPeriod" startAt="15"/>
              <a:tabLst>
                <a:tab pos="517525" algn="l"/>
              </a:tabLst>
            </a:pPr>
            <a:r>
              <a:rPr lang="en-US" sz="1800" dirty="0">
                <a:solidFill>
                  <a:schemeClr val="tx1"/>
                </a:solidFill>
                <a:latin typeface="Arial Narrow" panose="020B0606020202030204" pitchFamily="34" charset="0"/>
              </a:rPr>
              <a:t>Plant Modernization</a:t>
            </a:r>
          </a:p>
          <a:p>
            <a:pPr marL="461963" indent="-461963" algn="l">
              <a:buFont typeface="+mj-lt"/>
              <a:buAutoNum type="alphaLcPeriod" startAt="15"/>
              <a:tabLst>
                <a:tab pos="517525" algn="l"/>
              </a:tabLst>
            </a:pPr>
            <a:r>
              <a:rPr lang="en-US" sz="1800" dirty="0">
                <a:solidFill>
                  <a:schemeClr val="tx1"/>
                </a:solidFill>
                <a:latin typeface="Arial Narrow" panose="020B0606020202030204" pitchFamily="34" charset="0"/>
              </a:rPr>
              <a:t>Light Water Reactor Central Alarm Station Simulator Based Human Factors Studies</a:t>
            </a:r>
          </a:p>
          <a:p>
            <a:pPr marL="461963" indent="-461963" algn="l">
              <a:buFont typeface="+mj-lt"/>
              <a:buAutoNum type="alphaLcPeriod" startAt="15"/>
              <a:tabLst>
                <a:tab pos="517525" algn="l"/>
              </a:tabLst>
            </a:pPr>
            <a:r>
              <a:rPr lang="en-US" sz="1800" dirty="0">
                <a:solidFill>
                  <a:schemeClr val="tx1"/>
                </a:solidFill>
                <a:latin typeface="Arial Narrow" panose="020B0606020202030204" pitchFamily="34" charset="0"/>
              </a:rPr>
              <a:t>Develop or Improve Small Scale Mechanical Testing Techniques to Provide Size-independent Material Properties of Alloys in a Nuclear Power Plant Environment</a:t>
            </a:r>
          </a:p>
          <a:p>
            <a:pPr marL="461963" indent="-461963" algn="l">
              <a:buFont typeface="+mj-lt"/>
              <a:buAutoNum type="alphaLcPeriod" startAt="15"/>
              <a:tabLst>
                <a:tab pos="517525" algn="l"/>
              </a:tabLst>
            </a:pPr>
            <a:r>
              <a:rPr lang="en-US" sz="1800" dirty="0">
                <a:solidFill>
                  <a:schemeClr val="tx1"/>
                </a:solidFill>
                <a:latin typeface="Arial Narrow" panose="020B0606020202030204" pitchFamily="34" charset="0"/>
              </a:rPr>
              <a:t>Cost of Construction and Installation of Advanced Reactor Technologies for Industrial Purposes</a:t>
            </a:r>
          </a:p>
          <a:p>
            <a:pPr marL="461963" indent="-461963" algn="l">
              <a:buFont typeface="+mj-lt"/>
              <a:buAutoNum type="alphaLcPeriod" startAt="15"/>
              <a:tabLst>
                <a:tab pos="517525" algn="l"/>
              </a:tabLst>
            </a:pPr>
            <a:r>
              <a:rPr lang="en-US" sz="1800" dirty="0">
                <a:solidFill>
                  <a:schemeClr val="tx1"/>
                </a:solidFill>
                <a:latin typeface="Arial Narrow" panose="020B0606020202030204" pitchFamily="34" charset="0"/>
              </a:rPr>
              <a:t>Process Models and Economics for Nuclear Power-Integrated Industrial Applications</a:t>
            </a:r>
          </a:p>
          <a:p>
            <a:pPr marL="461963" indent="-461963" algn="l">
              <a:buFont typeface="+mj-lt"/>
              <a:buAutoNum type="alphaLcPeriod" startAt="15"/>
              <a:tabLst>
                <a:tab pos="517525" algn="l"/>
              </a:tabLst>
            </a:pPr>
            <a:r>
              <a:rPr lang="en-US" sz="1800" dirty="0">
                <a:solidFill>
                  <a:schemeClr val="tx1"/>
                </a:solidFill>
                <a:latin typeface="Arial Narrow" panose="020B0606020202030204" pitchFamily="34" charset="0"/>
              </a:rPr>
              <a:t>Advanced Technologies for the Fabrication, Characterization of Nuclear Reactor Fuel</a:t>
            </a:r>
          </a:p>
          <a:p>
            <a:pPr marL="461963" indent="-461963" algn="l">
              <a:buFont typeface="+mj-lt"/>
              <a:buAutoNum type="alphaLcPeriod" startAt="15"/>
              <a:tabLst>
                <a:tab pos="517525" algn="l"/>
              </a:tabLst>
            </a:pPr>
            <a:r>
              <a:rPr lang="en-US" sz="1800" dirty="0">
                <a:solidFill>
                  <a:schemeClr val="tx1"/>
                </a:solidFill>
                <a:latin typeface="Arial Narrow" panose="020B0606020202030204" pitchFamily="34" charset="0"/>
              </a:rPr>
              <a:t>Advanced Sensors and Instrumentation (Crosscutting Research)</a:t>
            </a:r>
          </a:p>
          <a:p>
            <a:pPr marL="461963" indent="-461963" algn="l">
              <a:buFont typeface="+mj-lt"/>
              <a:buAutoNum type="alphaLcPeriod" startAt="15"/>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Questions: Subtopics o, p, q – William Walsh, </a:t>
            </a:r>
            <a:r>
              <a:rPr lang="en-US" sz="1800" dirty="0">
                <a:solidFill>
                  <a:schemeClr val="tx1"/>
                </a:solidFill>
                <a:latin typeface="Arial Narrow" panose="020B0606020202030204" pitchFamily="34" charset="0"/>
                <a:hlinkClick r:id="rId3"/>
              </a:rPr>
              <a:t>william.walsh@nuclear.energy.gov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r –  Savannah Fitzwater, </a:t>
            </a:r>
            <a:r>
              <a:rPr lang="en-US" sz="1800" dirty="0">
                <a:solidFill>
                  <a:schemeClr val="tx1"/>
                </a:solidFill>
                <a:latin typeface="Arial Narrow" panose="020B0606020202030204" pitchFamily="34" charset="0"/>
                <a:hlinkClick r:id="rId4"/>
              </a:rPr>
              <a:t>savannah.fitzwater@nuclear.energy.gov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s – </a:t>
            </a:r>
            <a:r>
              <a:rPr lang="it-IT" sz="1800" dirty="0">
                <a:solidFill>
                  <a:schemeClr val="tx1"/>
                </a:solidFill>
                <a:latin typeface="Arial Narrow" panose="020B0606020202030204" pitchFamily="34" charset="0"/>
              </a:rPr>
              <a:t>Sue Lesica, </a:t>
            </a:r>
            <a:r>
              <a:rPr lang="it-IT" sz="1800" dirty="0">
                <a:solidFill>
                  <a:schemeClr val="tx1"/>
                </a:solidFill>
                <a:latin typeface="Arial Narrow" panose="020B0606020202030204" pitchFamily="34" charset="0"/>
                <a:hlinkClick r:id="rId5"/>
              </a:rPr>
              <a:t>Sue.Lesica@nuclear.energy.gov</a:t>
            </a:r>
            <a:r>
              <a:rPr lang="it-IT"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                  Subtopics t &amp; u – Jason Marcinkoski, </a:t>
            </a:r>
            <a:r>
              <a:rPr lang="en-US" sz="1800" dirty="0">
                <a:solidFill>
                  <a:schemeClr val="tx1"/>
                </a:solidFill>
                <a:latin typeface="Arial Narrow" panose="020B0606020202030204" pitchFamily="34" charset="0"/>
                <a:hlinkClick r:id="rId6"/>
              </a:rPr>
              <a:t>Jason.Marcinkoski@nuclear.energy.gov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v – </a:t>
            </a:r>
            <a:r>
              <a:rPr lang="de-DE" sz="1800" dirty="0">
                <a:solidFill>
                  <a:schemeClr val="tx1"/>
                </a:solidFill>
                <a:latin typeface="Arial Narrow" panose="020B0606020202030204" pitchFamily="34" charset="0"/>
              </a:rPr>
              <a:t>Frank Goldner, </a:t>
            </a:r>
            <a:r>
              <a:rPr lang="de-DE" sz="1800" dirty="0">
                <a:solidFill>
                  <a:schemeClr val="tx1"/>
                </a:solidFill>
                <a:latin typeface="Arial Narrow" panose="020B0606020202030204" pitchFamily="34" charset="0"/>
                <a:hlinkClick r:id="rId7"/>
              </a:rPr>
              <a:t>Frank.Goldner@nuclear.energy.gov</a:t>
            </a:r>
            <a:r>
              <a:rPr lang="de-DE"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                  Subtopic w – </a:t>
            </a:r>
            <a:r>
              <a:rPr lang="de-DE" sz="1800" dirty="0">
                <a:solidFill>
                  <a:schemeClr val="tx1"/>
                </a:solidFill>
                <a:latin typeface="Arial Narrow" panose="020B0606020202030204" pitchFamily="34" charset="0"/>
              </a:rPr>
              <a:t>Daniel Nichols, </a:t>
            </a:r>
            <a:r>
              <a:rPr lang="de-DE" sz="1800" dirty="0">
                <a:solidFill>
                  <a:schemeClr val="tx1"/>
                </a:solidFill>
                <a:latin typeface="Arial Narrow" panose="020B0606020202030204" pitchFamily="34" charset="0"/>
                <a:hlinkClick r:id="rId8"/>
              </a:rPr>
              <a:t>daniel.nichols@nuclear.energy.gov</a:t>
            </a:r>
            <a:r>
              <a:rPr lang="de-DE"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x – JoAnne Hanners, </a:t>
            </a:r>
            <a:r>
              <a:rPr lang="en-US" sz="1800" dirty="0">
                <a:solidFill>
                  <a:schemeClr val="tx1"/>
                </a:solidFill>
                <a:latin typeface="Arial Narrow" panose="020B0606020202030204" pitchFamily="34" charset="0"/>
                <a:hlinkClick r:id="rId9"/>
              </a:rPr>
              <a:t>joanne.hanners@nuclear.energy.gov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685801" y="914400"/>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398396659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C56-41: ADVANCED TECHNOLOGIES FOR NUCLEAR WASTE</a:t>
            </a:r>
          </a:p>
        </p:txBody>
      </p:sp>
      <p:sp>
        <p:nvSpPr>
          <p:cNvPr id="3" name="Subtitle 2"/>
          <p:cNvSpPr>
            <a:spLocks noGrp="1"/>
          </p:cNvSpPr>
          <p:nvPr>
            <p:ph type="subTitle" idx="1"/>
          </p:nvPr>
        </p:nvSpPr>
        <p:spPr>
          <a:xfrm>
            <a:off x="685801" y="2057400"/>
            <a:ext cx="7924800" cy="46482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Disposal Research</a:t>
            </a:r>
          </a:p>
          <a:p>
            <a:pPr marL="461963" indent="-461963" algn="l">
              <a:buAutoNum type="alphaLcPeriod"/>
              <a:tabLst>
                <a:tab pos="517525" algn="l"/>
              </a:tabLst>
            </a:pPr>
            <a:r>
              <a:rPr lang="en-US" sz="1800" dirty="0">
                <a:solidFill>
                  <a:schemeClr val="tx1"/>
                </a:solidFill>
                <a:latin typeface="Arial Narrow" panose="020B0606020202030204" pitchFamily="34" charset="0"/>
              </a:rPr>
              <a:t>Storage &amp; Transportation R&amp;D</a:t>
            </a:r>
          </a:p>
          <a:p>
            <a:pPr marL="461963" indent="-461963" algn="l">
              <a:buAutoNum type="alphaLcPeriod"/>
              <a:tabLst>
                <a:tab pos="517525" algn="l"/>
              </a:tabLst>
            </a:pPr>
            <a:r>
              <a:rPr lang="en-US" sz="1800" dirty="0">
                <a:solidFill>
                  <a:schemeClr val="tx1"/>
                </a:solidFill>
                <a:latin typeface="Arial Narrow" panose="020B0606020202030204" pitchFamily="34" charset="0"/>
              </a:rPr>
              <a:t>Salt Vapor Trap + Reversible Chlorine Gas Absorber Technology for Recovery and Recycle of Chlorine </a:t>
            </a:r>
          </a:p>
          <a:p>
            <a:pPr marL="461963" indent="-461963" algn="l">
              <a:buAutoNum type="alphaLcPeriod"/>
              <a:tabLst>
                <a:tab pos="517525" algn="l"/>
              </a:tabLst>
            </a:pPr>
            <a:r>
              <a:rPr lang="en-US" sz="1800" dirty="0">
                <a:solidFill>
                  <a:schemeClr val="tx1"/>
                </a:solidFill>
                <a:latin typeface="Arial Narrow" panose="020B0606020202030204" pitchFamily="34" charset="0"/>
              </a:rPr>
              <a:t>High Durability, Low-Cost Sorbents and Waste Form for Iodine Capture and Immobilization</a:t>
            </a:r>
          </a:p>
          <a:p>
            <a:pPr marL="461963" indent="-461963" algn="l">
              <a:buAutoNum type="alphaLcPeriod"/>
              <a:tabLst>
                <a:tab pos="517525" algn="l"/>
              </a:tabLst>
            </a:pPr>
            <a:r>
              <a:rPr lang="en-US" sz="1800" dirty="0">
                <a:solidFill>
                  <a:schemeClr val="tx1"/>
                </a:solidFill>
                <a:latin typeface="Arial Narrow" panose="020B0606020202030204" pitchFamily="34" charset="0"/>
              </a:rPr>
              <a:t>Crucible Materials for Phosphate Waste Glass Melts</a:t>
            </a:r>
          </a:p>
          <a:p>
            <a:pPr marL="461963" indent="-461963" algn="l">
              <a:buAutoNum type="alphaLcPeriod"/>
              <a:tabLst>
                <a:tab pos="517525" algn="l"/>
              </a:tabLst>
            </a:pPr>
            <a:r>
              <a:rPr lang="en-US" sz="1800" dirty="0">
                <a:solidFill>
                  <a:schemeClr val="tx1"/>
                </a:solidFill>
                <a:latin typeface="Arial Narrow" panose="020B0606020202030204" pitchFamily="34" charset="0"/>
              </a:rPr>
              <a:t>Optimize the Kr/Xe Capture Process to Reduce Cost for the Overall Process</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a:t>
            </a:r>
            <a:r>
              <a:rPr lang="pl-PL" sz="1800" dirty="0">
                <a:solidFill>
                  <a:schemeClr val="tx1"/>
                </a:solidFill>
                <a:latin typeface="Arial Narrow" panose="020B0606020202030204" pitchFamily="34" charset="0"/>
              </a:rPr>
              <a:t>Prasad Nair, </a:t>
            </a:r>
            <a:r>
              <a:rPr lang="pl-PL" sz="1800" dirty="0">
                <a:solidFill>
                  <a:schemeClr val="tx1"/>
                </a:solidFill>
                <a:latin typeface="Arial Narrow" panose="020B0606020202030204" pitchFamily="34" charset="0"/>
                <a:hlinkClick r:id="rId3"/>
              </a:rPr>
              <a:t>Prasad.Nair@nuclear.energy.gov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Subtopic b – John Orchard, </a:t>
            </a:r>
            <a:r>
              <a:rPr lang="en-US" sz="1800" dirty="0">
                <a:solidFill>
                  <a:schemeClr val="tx1"/>
                </a:solidFill>
                <a:latin typeface="Arial Narrow" panose="020B0606020202030204" pitchFamily="34" charset="0"/>
                <a:hlinkClick r:id="rId4"/>
              </a:rPr>
              <a:t>John.Orchard@nuclear.energy.gov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Subtopic c – James Wilit, </a:t>
            </a:r>
            <a:r>
              <a:rPr lang="en-US" sz="1800" dirty="0">
                <a:solidFill>
                  <a:schemeClr val="tx1"/>
                </a:solidFill>
                <a:latin typeface="Arial Narrow" panose="020B0606020202030204" pitchFamily="34" charset="0"/>
                <a:hlinkClick r:id="rId5"/>
              </a:rPr>
              <a:t>james.willit@nuclear.energy.gov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Subtopic d, e, f – Kimberly Gray, </a:t>
            </a:r>
            <a:r>
              <a:rPr lang="en-US" sz="1800" dirty="0">
                <a:solidFill>
                  <a:schemeClr val="tx1"/>
                </a:solidFill>
                <a:latin typeface="Arial Narrow" panose="020B0606020202030204" pitchFamily="34" charset="0"/>
                <a:hlinkClick r:id="rId6"/>
              </a:rPr>
              <a:t>Kimberly.Gray@nuclear.energy.gov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286850366"/>
              </p:ext>
            </p:extLst>
          </p:nvPr>
        </p:nvGraphicFramePr>
        <p:xfrm>
          <a:off x="746598" y="990600"/>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307157868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2590800"/>
            <a:ext cx="8763000" cy="3429000"/>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3"/>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hlinkClick r:id="rId5"/>
              </a:rPr>
              <a:t>http://www.dawnbreaker.com/doephase0/</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endParaRPr lang="en-US" sz="2200" dirty="0"/>
          </a:p>
          <a:p>
            <a:pPr>
              <a:lnSpc>
                <a:spcPct val="80000"/>
              </a:lnSpc>
              <a:buClr>
                <a:schemeClr val="tx1"/>
              </a:buClr>
              <a:buFont typeface="Wingdings" pitchFamily="2" charset="2"/>
              <a:buChar char="Ø"/>
            </a:pPr>
            <a:r>
              <a:rPr lang="en-US" dirty="0"/>
              <a:t>DOE Application Assistance: </a:t>
            </a:r>
            <a:r>
              <a:rPr lang="en-US" dirty="0">
                <a:hlinkClick r:id="rId6"/>
              </a:rPr>
              <a:t>https://doetutorials.dawnbreaker.com/</a:t>
            </a:r>
            <a:r>
              <a:rPr lang="en-US" dirty="0"/>
              <a:t>  </a:t>
            </a:r>
            <a:endParaRPr lang="en-US" sz="2400"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mn-cs"/>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425870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31871265"/>
              </p:ext>
            </p:extLst>
          </p:nvPr>
        </p:nvGraphicFramePr>
        <p:xfrm>
          <a:off x="323161" y="2362200"/>
          <a:ext cx="8363639" cy="1752600"/>
        </p:xfrm>
        <a:graphic>
          <a:graphicData uri="http://schemas.openxmlformats.org/drawingml/2006/table">
            <a:tbl>
              <a:tblPr firstRow="1" bandRow="1">
                <a:tableStyleId>{5C22544A-7EE6-4342-B048-85BDC9FD1C3A}</a:tableStyleId>
              </a:tblPr>
              <a:tblGrid>
                <a:gridCol w="1886639">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370840">
                <a:tc>
                  <a:txBody>
                    <a:bodyPr/>
                    <a:lstStyle/>
                    <a:p>
                      <a:r>
                        <a:rPr lang="en-US" sz="1800" dirty="0"/>
                        <a:t>Topics Introduction</a:t>
                      </a:r>
                      <a:endParaRPr lang="en-US" dirty="0"/>
                    </a:p>
                  </a:txBody>
                  <a:tcPr/>
                </a:tc>
                <a:tc>
                  <a:txBody>
                    <a:bodyPr/>
                    <a:lstStyle/>
                    <a:p>
                      <a:pPr algn="ctr"/>
                      <a:r>
                        <a:rPr lang="en-US" sz="1800" dirty="0"/>
                        <a:t>DOE SBIR/STTR Programs Office</a:t>
                      </a:r>
                      <a:endParaRPr lang="en-US" dirty="0"/>
                    </a:p>
                  </a:txBody>
                  <a:tcPr/>
                </a:tc>
                <a:extLst>
                  <a:ext uri="{0D108BD9-81ED-4DB2-BD59-A6C34878D82A}">
                    <a16:rowId xmlns:a16="http://schemas.microsoft.com/office/drawing/2014/main" val="10000"/>
                  </a:ext>
                </a:extLst>
              </a:tr>
              <a:tr h="370840">
                <a:tc>
                  <a:txBody>
                    <a:bodyPr/>
                    <a:lstStyle/>
                    <a:p>
                      <a:pPr algn="l"/>
                      <a:r>
                        <a:rPr lang="en-US" sz="1800" dirty="0"/>
                        <a:t>Topics 29 – 32</a:t>
                      </a:r>
                      <a:r>
                        <a:rPr lang="en-US" sz="1800" baseline="0" dirty="0"/>
                        <a:t> </a:t>
                      </a:r>
                      <a:r>
                        <a:rPr lang="en-US" sz="18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Fusion Energy Sciences </a:t>
                      </a:r>
                    </a:p>
                  </a:txBody>
                  <a:tcPr/>
                </a:tc>
                <a:extLst>
                  <a:ext uri="{0D108BD9-81ED-4DB2-BD59-A6C34878D82A}">
                    <a16:rowId xmlns:a16="http://schemas.microsoft.com/office/drawing/2014/main" val="10002"/>
                  </a:ext>
                </a:extLst>
              </a:tr>
              <a:tr h="370840">
                <a:tc>
                  <a:txBody>
                    <a:bodyPr/>
                    <a:lstStyle/>
                    <a:p>
                      <a:pPr algn="l"/>
                      <a:r>
                        <a:rPr lang="en-US" dirty="0"/>
                        <a:t>Topics 33 – 39 </a:t>
                      </a:r>
                    </a:p>
                  </a:txBody>
                  <a:tcPr/>
                </a:tc>
                <a:tc>
                  <a:txBody>
                    <a:bodyPr/>
                    <a:lstStyle/>
                    <a:p>
                      <a:r>
                        <a:rPr lang="en-US" dirty="0"/>
                        <a:t>Office of High Energy Physics</a:t>
                      </a:r>
                    </a:p>
                  </a:txBody>
                  <a:tcPr/>
                </a:tc>
                <a:extLst>
                  <a:ext uri="{0D108BD9-81ED-4DB2-BD59-A6C34878D82A}">
                    <a16:rowId xmlns:a16="http://schemas.microsoft.com/office/drawing/2014/main" val="2255213994"/>
                  </a:ext>
                </a:extLst>
              </a:tr>
              <a:tr h="370840">
                <a:tc>
                  <a:txBody>
                    <a:bodyPr/>
                    <a:lstStyle/>
                    <a:p>
                      <a:pPr algn="l"/>
                      <a:r>
                        <a:rPr lang="en-US" sz="1800" dirty="0"/>
                        <a:t>Topics 40 – 41</a:t>
                      </a:r>
                      <a:endParaRPr lang="en-US" dirty="0"/>
                    </a:p>
                  </a:txBody>
                  <a:tcPr/>
                </a:tc>
                <a:tc>
                  <a:txBody>
                    <a:bodyPr/>
                    <a:lstStyle/>
                    <a:p>
                      <a:r>
                        <a:rPr lang="en-US" dirty="0"/>
                        <a:t>Office of Nuclear Energy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2023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11,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7,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18,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14,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8,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12,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12,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16,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29</a:t>
                      </a:r>
                      <a:r>
                        <a:rPr lang="en-US" sz="1600" dirty="0">
                          <a:latin typeface="Arial Narrow" panose="020B0606020202030204" pitchFamily="34" charset="0"/>
                        </a:rPr>
                        <a:t>,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19,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24,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11,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21</a:t>
                      </a:r>
                      <a:r>
                        <a:rPr lang="en-US" sz="1600" dirty="0">
                          <a:latin typeface="Arial Narrow" panose="020B0606020202030204" pitchFamily="34" charset="0"/>
                        </a:rPr>
                        <a:t>,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15,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2" name="Flowchart: Connector 1"/>
          <p:cNvSpPr/>
          <p:nvPr/>
        </p:nvSpPr>
        <p:spPr>
          <a:xfrm flipV="1">
            <a:off x="5029200" y="930387"/>
            <a:ext cx="2743200" cy="450203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2023)</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p:txBody>
      </p:sp>
      <p:sp>
        <p:nvSpPr>
          <p:cNvPr id="13" name="TextBox 12"/>
          <p:cNvSpPr txBox="1"/>
          <p:nvPr/>
        </p:nvSpPr>
        <p:spPr>
          <a:xfrm>
            <a:off x="2438400" y="3599231"/>
            <a:ext cx="6248400"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Cyber Security, Energy Security, and Emergency Response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Electricity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Environmental Management</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High Energy Physics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Nuclear Energy </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533400" y="3035030"/>
            <a:ext cx="8915400" cy="3316702"/>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FY23 Phase I Release 2 FOA will be issued on </a:t>
            </a:r>
            <a:r>
              <a:rPr lang="en-US" sz="1800" b="1" dirty="0">
                <a:solidFill>
                  <a:srgbClr val="FF0000"/>
                </a:solidFill>
              </a:rPr>
              <a:t>December 12</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16</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2023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2773362"/>
          </a:xfrm>
        </p:spPr>
        <p:txBody>
          <a:bodyPr/>
          <a:lstStyle/>
          <a:p>
            <a:r>
              <a:rPr lang="en-US" b="0" dirty="0"/>
              <a:t>Reminder - Phase 0 Application Assistance Program</a:t>
            </a:r>
          </a:p>
        </p:txBody>
      </p:sp>
      <p:sp>
        <p:nvSpPr>
          <p:cNvPr id="3" name="Content Placeholder 2"/>
          <p:cNvSpPr>
            <a:spLocks noGrp="1"/>
          </p:cNvSpPr>
          <p:nvPr>
            <p:ph idx="1"/>
          </p:nvPr>
        </p:nvSpPr>
        <p:spPr>
          <a:xfrm>
            <a:off x="533400" y="2895600"/>
            <a:ext cx="8229600" cy="4327525"/>
          </a:xfrm>
        </p:spPr>
        <p:txBody>
          <a:bodyPr>
            <a:normAutofit/>
          </a:bodyPr>
          <a:lstStyle/>
          <a:p>
            <a:r>
              <a:rPr lang="en-US" dirty="0"/>
              <a:t>Phase 0 application assistance program is available for first-time DOE SBIR/STTR applicants</a:t>
            </a:r>
          </a:p>
          <a:p>
            <a:r>
              <a:rPr lang="en-US" dirty="0"/>
              <a:t>Participants receive an individual coach who is an expert in our application process. </a:t>
            </a:r>
          </a:p>
          <a:p>
            <a:r>
              <a:rPr lang="en-US" dirty="0"/>
              <a:t>Program opens when Topics are released (Open now!)</a:t>
            </a:r>
          </a:p>
          <a:p>
            <a:r>
              <a:rPr lang="en-US" dirty="0"/>
              <a:t>Visit </a:t>
            </a:r>
            <a:r>
              <a:rPr lang="en-US" sz="2400" dirty="0">
                <a:hlinkClick r:id="rId3"/>
              </a:rPr>
              <a:t>http://www.dawnbreaker.com/doephase0/</a:t>
            </a:r>
            <a:r>
              <a:rPr lang="en-US" sz="2400" dirty="0"/>
              <a:t> to determine your eligibility and apply to Phase 0</a:t>
            </a:r>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Explosion: 8 Points 4">
            <a:extLst>
              <a:ext uri="{FF2B5EF4-FFF2-40B4-BE49-F238E27FC236}">
                <a16:creationId xmlns:a16="http://schemas.microsoft.com/office/drawing/2014/main" id="{67A0156E-9C47-C4D3-2F40-82181E30AF8A}"/>
              </a:ext>
            </a:extLst>
          </p:cNvPr>
          <p:cNvSpPr/>
          <p:nvPr/>
        </p:nvSpPr>
        <p:spPr>
          <a:xfrm>
            <a:off x="5973305" y="457200"/>
            <a:ext cx="2971800" cy="2286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Free </a:t>
            </a:r>
          </a:p>
          <a:p>
            <a:pPr algn="ctr"/>
            <a:r>
              <a:rPr lang="en-US" i="1" dirty="0"/>
              <a:t>to you!</a:t>
            </a:r>
          </a:p>
        </p:txBody>
      </p:sp>
    </p:spTree>
    <p:extLst>
      <p:ext uri="{BB962C8B-B14F-4D97-AF65-F5344CB8AC3E}">
        <p14:creationId xmlns:p14="http://schemas.microsoft.com/office/powerpoint/2010/main" val="40813061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ASCR,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9</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25841</TotalTime>
  <Words>2875</Words>
  <Application>Microsoft Office PowerPoint</Application>
  <PresentationFormat>On-screen Show (4:3)</PresentationFormat>
  <Paragraphs>358</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2023 Phase I Release 2 Funding Opportunity Announcement  Topics 29-41 </vt:lpstr>
      <vt:lpstr>TODAY’S AGENDA</vt:lpstr>
      <vt:lpstr>FY 2023 Phase I Schedule</vt:lpstr>
      <vt:lpstr>Phase I Funding Opportunity Announcements Participating DOE Programs (FY 2023)</vt:lpstr>
      <vt:lpstr>Funding Opportunity Announcement (FOA) Webinar</vt:lpstr>
      <vt:lpstr>Reminder - Phase 0 Application Assistance Program</vt:lpstr>
      <vt:lpstr>Topic Basics</vt:lpstr>
      <vt:lpstr>Example Topic</vt:lpstr>
      <vt:lpstr>Topic C56-29: ENABLING TECHNOLOGIES IN PLASMA HEATING, FUELING, AND DISTRUPTION MITIGATION</vt:lpstr>
      <vt:lpstr>Topic C56-30: SUPERCONDUCTING MAGNETS</vt:lpstr>
      <vt:lpstr>Topic C56-31: LOW TEMPERATURE PLASMAS</vt:lpstr>
      <vt:lpstr>Topic C56-32: INERTIAL FUSION ENERGY (IFE)</vt:lpstr>
      <vt:lpstr>Topic C56-33: ADVANCED CONCEPTS AND TECHNOLOGY FOR PARTICLE ACCELERATORS</vt:lpstr>
      <vt:lpstr>Topic C56-34: RADIO FREQUENCY ACCELERATOR TECHNOLOGY</vt:lpstr>
      <vt:lpstr>Topic C56-35: LASER TECHNOLOGY R&amp;D FOR ACCELERATORS</vt:lpstr>
      <vt:lpstr>Topic C56-36: HIGH FIELD SUPERCONDUCTING MAGNET TECHNOLOGY </vt:lpstr>
      <vt:lpstr>Topic C56-37: HIGH ENERGY PHYSICS ELECTRONICS</vt:lpstr>
      <vt:lpstr>Topic C56-38:HIGH ENERGY PHYSICS DETECTORS AND INSTRUMENTATION </vt:lpstr>
      <vt:lpstr>Topic C56-39: ARTIFICIAL INTELLIGENCE/MACHINE LEARNING FOR ACCELERATORS</vt:lpstr>
      <vt:lpstr>Topic C56-40: ADVANCED TECHNOLOGIES FOR NUCLEAR ENERGY</vt:lpstr>
      <vt:lpstr>Topic C56-40: ADVANCED TECHNOLOGIES FOR NUCLEAR ENERGY        CONTINUED</vt:lpstr>
      <vt:lpstr>Topic C56-40: ADVANCED TECHNOLOGIES FOR NUCLEAR ENERGY        CONTINUED</vt:lpstr>
      <vt:lpstr>Topic C56-41: ADVANCED TECHNOLOGIES FOR NUCLEAR WASTE</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1412</cp:revision>
  <cp:lastPrinted>2022-07-13T19:03:48Z</cp:lastPrinted>
  <dcterms:created xsi:type="dcterms:W3CDTF">2013-10-31T23:38:00Z</dcterms:created>
  <dcterms:modified xsi:type="dcterms:W3CDTF">2022-11-16T17:08:57Z</dcterms:modified>
</cp:coreProperties>
</file>